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64" r:id="rId4"/>
    <p:sldId id="278" r:id="rId5"/>
    <p:sldId id="280" r:id="rId6"/>
    <p:sldId id="268" r:id="rId7"/>
    <p:sldId id="282" r:id="rId8"/>
    <p:sldId id="283" r:id="rId9"/>
    <p:sldId id="270" r:id="rId10"/>
    <p:sldId id="279" r:id="rId11"/>
    <p:sldId id="275" r:id="rId12"/>
    <p:sldId id="271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B57441-A10E-44B6-B2E5-FF09AC1F1C5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30CF7B-499B-4D74-97A9-8BB64EC1EECB}">
      <dgm:prSet phldrT="[Текст]"/>
      <dgm:spPr>
        <a:solidFill>
          <a:srgbClr val="FF0000"/>
        </a:solidFill>
      </dgm:spPr>
      <dgm:t>
        <a:bodyPr/>
        <a:lstStyle/>
        <a:p>
          <a:pPr algn="ctr"/>
          <a:r>
            <a:rPr lang="kk-KZ" b="1" baseline="0" dirty="0">
              <a:solidFill>
                <a:schemeClr val="tx1"/>
              </a:solidFill>
              <a:latin typeface="Times New Roman" pitchFamily="18" charset="0"/>
            </a:rPr>
            <a:t>2022 жылы  500 тыңдаушы</a:t>
          </a:r>
          <a:endParaRPr lang="ru-RU" b="1" baseline="0" dirty="0">
            <a:solidFill>
              <a:schemeClr val="tx1"/>
            </a:solidFill>
            <a:latin typeface="Times New Roman" pitchFamily="18" charset="0"/>
          </a:endParaRPr>
        </a:p>
      </dgm:t>
    </dgm:pt>
    <dgm:pt modelId="{23D528A5-957E-4DFB-80B8-82BEDF6C2859}" type="parTrans" cxnId="{53EDAA5F-AE00-4BB2-A646-FF58463FF09A}">
      <dgm:prSet/>
      <dgm:spPr/>
      <dgm:t>
        <a:bodyPr/>
        <a:lstStyle/>
        <a:p>
          <a:endParaRPr lang="ru-RU"/>
        </a:p>
      </dgm:t>
    </dgm:pt>
    <dgm:pt modelId="{88CB2BA1-4D60-4A2B-B264-DE48E68DC9C8}" type="sibTrans" cxnId="{53EDAA5F-AE00-4BB2-A646-FF58463FF09A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ru-RU"/>
        </a:p>
      </dgm:t>
    </dgm:pt>
    <dgm:pt modelId="{0388CE8A-BB19-4F97-BBCE-0FF8DDED0D65}">
      <dgm:prSet phldrT="[Текст]"/>
      <dgm:spPr>
        <a:solidFill>
          <a:srgbClr val="FF0000"/>
        </a:solidFill>
      </dgm:spPr>
      <dgm:t>
        <a:bodyPr/>
        <a:lstStyle/>
        <a:p>
          <a:pPr algn="ctr"/>
          <a:r>
            <a:rPr lang="kk-K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2023 жылы 600 тыңдаушы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CC9F9-E961-4406-8B6A-C657B28FF019}" type="parTrans" cxnId="{F2205A05-EA0D-4EBA-A1D9-F65C5BC3115A}">
      <dgm:prSet/>
      <dgm:spPr/>
      <dgm:t>
        <a:bodyPr/>
        <a:lstStyle/>
        <a:p>
          <a:endParaRPr lang="ru-RU"/>
        </a:p>
      </dgm:t>
    </dgm:pt>
    <dgm:pt modelId="{27D58042-8C10-4CF1-B754-6530FABCCDB4}" type="sibTrans" cxnId="{F2205A05-EA0D-4EBA-A1D9-F65C5BC3115A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ru-RU"/>
        </a:p>
      </dgm:t>
    </dgm:pt>
    <dgm:pt modelId="{8DB05924-5F3B-4073-B7CC-1BB24C9DC0FD}">
      <dgm:prSet phldrT="[Текст]"/>
      <dgm:spPr>
        <a:solidFill>
          <a:srgbClr val="FF0000"/>
        </a:solidFill>
      </dgm:spPr>
      <dgm:t>
        <a:bodyPr/>
        <a:lstStyle/>
        <a:p>
          <a:pPr algn="ctr"/>
          <a:r>
            <a:rPr lang="kk-K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2025 жылы 1000 тыңдаушы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3FE1D5-4F15-418C-A7FA-D85A8A91F7A0}" type="parTrans" cxnId="{4A7F5B7D-6BF7-4D34-9D8E-0F1BEAA2F6D6}">
      <dgm:prSet/>
      <dgm:spPr/>
      <dgm:t>
        <a:bodyPr/>
        <a:lstStyle/>
        <a:p>
          <a:endParaRPr lang="ru-RU"/>
        </a:p>
      </dgm:t>
    </dgm:pt>
    <dgm:pt modelId="{49A4AD34-9BF2-4FB3-8A9F-6276B0C2B09A}" type="sibTrans" cxnId="{4A7F5B7D-6BF7-4D34-9D8E-0F1BEAA2F6D6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ru-RU"/>
        </a:p>
      </dgm:t>
    </dgm:pt>
    <dgm:pt modelId="{1E542B45-F600-4816-8432-F48473A54A2F}">
      <dgm:prSet/>
      <dgm:spPr>
        <a:solidFill>
          <a:srgbClr val="FF0000"/>
        </a:solidFill>
      </dgm:spPr>
      <dgm:t>
        <a:bodyPr/>
        <a:lstStyle/>
        <a:p>
          <a:pPr algn="ctr"/>
          <a:r>
            <a:rPr lang="kk-KZ" b="1" baseline="0" dirty="0">
              <a:solidFill>
                <a:schemeClr val="tx1"/>
              </a:solidFill>
              <a:latin typeface="Times New Roman" pitchFamily="18" charset="0"/>
            </a:rPr>
            <a:t>2024 жылы  800 тыңдаушы</a:t>
          </a:r>
          <a:endParaRPr lang="ru-RU" b="1" baseline="0" dirty="0">
            <a:solidFill>
              <a:schemeClr val="tx1"/>
            </a:solidFill>
            <a:latin typeface="Times New Roman" pitchFamily="18" charset="0"/>
          </a:endParaRPr>
        </a:p>
      </dgm:t>
    </dgm:pt>
    <dgm:pt modelId="{91633D77-DAB3-4BF6-82DC-F2057A56F65D}" type="parTrans" cxnId="{B9B71532-8B4A-4144-9641-11D56318B236}">
      <dgm:prSet/>
      <dgm:spPr/>
      <dgm:t>
        <a:bodyPr/>
        <a:lstStyle/>
        <a:p>
          <a:endParaRPr lang="ru-RU"/>
        </a:p>
      </dgm:t>
    </dgm:pt>
    <dgm:pt modelId="{D2CA664D-4F0D-4F25-89C4-ECA3C0D47F77}" type="sibTrans" cxnId="{B9B71532-8B4A-4144-9641-11D56318B236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ru-RU"/>
        </a:p>
      </dgm:t>
    </dgm:pt>
    <dgm:pt modelId="{A27C1CDB-469A-4D7B-9D1F-E9A7E61DD320}" type="pres">
      <dgm:prSet presAssocID="{DCB57441-A10E-44B6-B2E5-FF09AC1F1C5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6B6422-11CE-4AE7-B034-2C791970DC36}" type="pres">
      <dgm:prSet presAssocID="{DCB57441-A10E-44B6-B2E5-FF09AC1F1C5E}" presName="dummyMaxCanvas" presStyleCnt="0">
        <dgm:presLayoutVars/>
      </dgm:prSet>
      <dgm:spPr/>
    </dgm:pt>
    <dgm:pt modelId="{0CCEDC59-432C-43C6-B231-0C04200EA6F7}" type="pres">
      <dgm:prSet presAssocID="{DCB57441-A10E-44B6-B2E5-FF09AC1F1C5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D5333-78B9-4A9B-B587-DF0842E6E86B}" type="pres">
      <dgm:prSet presAssocID="{DCB57441-A10E-44B6-B2E5-FF09AC1F1C5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02368-85D5-4EB9-91E2-A7113730FB93}" type="pres">
      <dgm:prSet presAssocID="{DCB57441-A10E-44B6-B2E5-FF09AC1F1C5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37E9B-50F9-4A06-8DE9-85DC2EFD8ABF}" type="pres">
      <dgm:prSet presAssocID="{DCB57441-A10E-44B6-B2E5-FF09AC1F1C5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EA44C-846F-40B1-8B1A-C31892673199}" type="pres">
      <dgm:prSet presAssocID="{DCB57441-A10E-44B6-B2E5-FF09AC1F1C5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20ADB-186C-4207-A690-CF640FF409D8}" type="pres">
      <dgm:prSet presAssocID="{DCB57441-A10E-44B6-B2E5-FF09AC1F1C5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416B0-9DCA-4869-9965-0E76FEE85C5C}" type="pres">
      <dgm:prSet presAssocID="{DCB57441-A10E-44B6-B2E5-FF09AC1F1C5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1396C-4579-48DA-9FB2-74B47818AB24}" type="pres">
      <dgm:prSet presAssocID="{DCB57441-A10E-44B6-B2E5-FF09AC1F1C5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2C72A-A7F9-4F05-BB32-E707754B5F66}" type="pres">
      <dgm:prSet presAssocID="{DCB57441-A10E-44B6-B2E5-FF09AC1F1C5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8EB81-435E-43A2-A1AE-5EE3B76CF2A2}" type="pres">
      <dgm:prSet presAssocID="{DCB57441-A10E-44B6-B2E5-FF09AC1F1C5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7232B-08BC-4C0E-8DE2-32622D1703E7}" type="pres">
      <dgm:prSet presAssocID="{DCB57441-A10E-44B6-B2E5-FF09AC1F1C5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5FB2F1-53A4-4F8F-9D6E-12AC3BCC160A}" type="presOf" srcId="{9D30CF7B-499B-4D74-97A9-8BB64EC1EECB}" destId="{0CCEDC59-432C-43C6-B231-0C04200EA6F7}" srcOrd="0" destOrd="0" presId="urn:microsoft.com/office/officeart/2005/8/layout/vProcess5"/>
    <dgm:cxn modelId="{52C0C7FF-8998-4AAE-A6B8-8AA56949F2AB}" type="presOf" srcId="{1E542B45-F600-4816-8432-F48473A54A2F}" destId="{95B02368-85D5-4EB9-91E2-A7113730FB93}" srcOrd="0" destOrd="0" presId="urn:microsoft.com/office/officeart/2005/8/layout/vProcess5"/>
    <dgm:cxn modelId="{1444782F-A3A7-43A6-A62D-D242F615CEA0}" type="presOf" srcId="{D2CA664D-4F0D-4F25-89C4-ECA3C0D47F77}" destId="{F50416B0-9DCA-4869-9965-0E76FEE85C5C}" srcOrd="0" destOrd="0" presId="urn:microsoft.com/office/officeart/2005/8/layout/vProcess5"/>
    <dgm:cxn modelId="{F8D5C2E1-59C6-4985-BADD-304D72119A54}" type="presOf" srcId="{88CB2BA1-4D60-4A2B-B264-DE48E68DC9C8}" destId="{23BEA44C-846F-40B1-8B1A-C31892673199}" srcOrd="0" destOrd="0" presId="urn:microsoft.com/office/officeart/2005/8/layout/vProcess5"/>
    <dgm:cxn modelId="{A9B93CDA-3E80-4907-BEF8-554AC70C3A1C}" type="presOf" srcId="{27D58042-8C10-4CF1-B754-6530FABCCDB4}" destId="{39320ADB-186C-4207-A690-CF640FF409D8}" srcOrd="0" destOrd="0" presId="urn:microsoft.com/office/officeart/2005/8/layout/vProcess5"/>
    <dgm:cxn modelId="{F01A3278-0A8A-4AEF-BA3D-4F96D3C7F888}" type="presOf" srcId="{0388CE8A-BB19-4F97-BBCE-0FF8DDED0D65}" destId="{8CAD5333-78B9-4A9B-B587-DF0842E6E86B}" srcOrd="0" destOrd="0" presId="urn:microsoft.com/office/officeart/2005/8/layout/vProcess5"/>
    <dgm:cxn modelId="{53EDAA5F-AE00-4BB2-A646-FF58463FF09A}" srcId="{DCB57441-A10E-44B6-B2E5-FF09AC1F1C5E}" destId="{9D30CF7B-499B-4D74-97A9-8BB64EC1EECB}" srcOrd="0" destOrd="0" parTransId="{23D528A5-957E-4DFB-80B8-82BEDF6C2859}" sibTransId="{88CB2BA1-4D60-4A2B-B264-DE48E68DC9C8}"/>
    <dgm:cxn modelId="{BEC4AA95-3BDD-40E4-B4AD-7D7D00FFBEEC}" type="presOf" srcId="{1E542B45-F600-4816-8432-F48473A54A2F}" destId="{7A88EB81-435E-43A2-A1AE-5EE3B76CF2A2}" srcOrd="1" destOrd="0" presId="urn:microsoft.com/office/officeart/2005/8/layout/vProcess5"/>
    <dgm:cxn modelId="{9B4195A2-1BDC-4409-8CD5-36622920ED48}" type="presOf" srcId="{8DB05924-5F3B-4073-B7CC-1BB24C9DC0FD}" destId="{59D37E9B-50F9-4A06-8DE9-85DC2EFD8ABF}" srcOrd="0" destOrd="0" presId="urn:microsoft.com/office/officeart/2005/8/layout/vProcess5"/>
    <dgm:cxn modelId="{FB34E8A7-CCB2-4C3C-81CE-48CF8F6A8C24}" type="presOf" srcId="{9D30CF7B-499B-4D74-97A9-8BB64EC1EECB}" destId="{1D51396C-4579-48DA-9FB2-74B47818AB24}" srcOrd="1" destOrd="0" presId="urn:microsoft.com/office/officeart/2005/8/layout/vProcess5"/>
    <dgm:cxn modelId="{C451DAAD-B098-4C79-B333-695E3DEC2EE2}" type="presOf" srcId="{8DB05924-5F3B-4073-B7CC-1BB24C9DC0FD}" destId="{5C87232B-08BC-4C0E-8DE2-32622D1703E7}" srcOrd="1" destOrd="0" presId="urn:microsoft.com/office/officeart/2005/8/layout/vProcess5"/>
    <dgm:cxn modelId="{89E656AA-1A89-4A30-83C7-18DD4D04BE32}" type="presOf" srcId="{DCB57441-A10E-44B6-B2E5-FF09AC1F1C5E}" destId="{A27C1CDB-469A-4D7B-9D1F-E9A7E61DD320}" srcOrd="0" destOrd="0" presId="urn:microsoft.com/office/officeart/2005/8/layout/vProcess5"/>
    <dgm:cxn modelId="{F2205A05-EA0D-4EBA-A1D9-F65C5BC3115A}" srcId="{DCB57441-A10E-44B6-B2E5-FF09AC1F1C5E}" destId="{0388CE8A-BB19-4F97-BBCE-0FF8DDED0D65}" srcOrd="1" destOrd="0" parTransId="{5E8CC9F9-E961-4406-8B6A-C657B28FF019}" sibTransId="{27D58042-8C10-4CF1-B754-6530FABCCDB4}"/>
    <dgm:cxn modelId="{B9B71532-8B4A-4144-9641-11D56318B236}" srcId="{DCB57441-A10E-44B6-B2E5-FF09AC1F1C5E}" destId="{1E542B45-F600-4816-8432-F48473A54A2F}" srcOrd="2" destOrd="0" parTransId="{91633D77-DAB3-4BF6-82DC-F2057A56F65D}" sibTransId="{D2CA664D-4F0D-4F25-89C4-ECA3C0D47F77}"/>
    <dgm:cxn modelId="{4A7F5B7D-6BF7-4D34-9D8E-0F1BEAA2F6D6}" srcId="{DCB57441-A10E-44B6-B2E5-FF09AC1F1C5E}" destId="{8DB05924-5F3B-4073-B7CC-1BB24C9DC0FD}" srcOrd="3" destOrd="0" parTransId="{C53FE1D5-4F15-418C-A7FA-D85A8A91F7A0}" sibTransId="{49A4AD34-9BF2-4FB3-8A9F-6276B0C2B09A}"/>
    <dgm:cxn modelId="{26C55BE0-E82B-4CB7-A8F7-ADD6522022E5}" type="presOf" srcId="{0388CE8A-BB19-4F97-BBCE-0FF8DDED0D65}" destId="{2382C72A-A7F9-4F05-BB32-E707754B5F66}" srcOrd="1" destOrd="0" presId="urn:microsoft.com/office/officeart/2005/8/layout/vProcess5"/>
    <dgm:cxn modelId="{DC01D382-3665-4B90-BA99-F242935990B4}" type="presParOf" srcId="{A27C1CDB-469A-4D7B-9D1F-E9A7E61DD320}" destId="{0D6B6422-11CE-4AE7-B034-2C791970DC36}" srcOrd="0" destOrd="0" presId="urn:microsoft.com/office/officeart/2005/8/layout/vProcess5"/>
    <dgm:cxn modelId="{DD9EAC85-4A88-46C6-8591-4439E2484118}" type="presParOf" srcId="{A27C1CDB-469A-4D7B-9D1F-E9A7E61DD320}" destId="{0CCEDC59-432C-43C6-B231-0C04200EA6F7}" srcOrd="1" destOrd="0" presId="urn:microsoft.com/office/officeart/2005/8/layout/vProcess5"/>
    <dgm:cxn modelId="{167E1C10-4070-4DA2-846D-217937A7EE6C}" type="presParOf" srcId="{A27C1CDB-469A-4D7B-9D1F-E9A7E61DD320}" destId="{8CAD5333-78B9-4A9B-B587-DF0842E6E86B}" srcOrd="2" destOrd="0" presId="urn:microsoft.com/office/officeart/2005/8/layout/vProcess5"/>
    <dgm:cxn modelId="{5E404CB3-26DF-44BB-8358-18E857559DF3}" type="presParOf" srcId="{A27C1CDB-469A-4D7B-9D1F-E9A7E61DD320}" destId="{95B02368-85D5-4EB9-91E2-A7113730FB93}" srcOrd="3" destOrd="0" presId="urn:microsoft.com/office/officeart/2005/8/layout/vProcess5"/>
    <dgm:cxn modelId="{DAC7670E-350E-4D15-8B05-96D0C46DD59A}" type="presParOf" srcId="{A27C1CDB-469A-4D7B-9D1F-E9A7E61DD320}" destId="{59D37E9B-50F9-4A06-8DE9-85DC2EFD8ABF}" srcOrd="4" destOrd="0" presId="urn:microsoft.com/office/officeart/2005/8/layout/vProcess5"/>
    <dgm:cxn modelId="{AE883EC3-0800-4E68-9D81-30927A962FAA}" type="presParOf" srcId="{A27C1CDB-469A-4D7B-9D1F-E9A7E61DD320}" destId="{23BEA44C-846F-40B1-8B1A-C31892673199}" srcOrd="5" destOrd="0" presId="urn:microsoft.com/office/officeart/2005/8/layout/vProcess5"/>
    <dgm:cxn modelId="{474FC12A-FBCF-4770-B98F-025186DF8390}" type="presParOf" srcId="{A27C1CDB-469A-4D7B-9D1F-E9A7E61DD320}" destId="{39320ADB-186C-4207-A690-CF640FF409D8}" srcOrd="6" destOrd="0" presId="urn:microsoft.com/office/officeart/2005/8/layout/vProcess5"/>
    <dgm:cxn modelId="{F8B3581D-89AB-464B-953C-50C47E62DF2D}" type="presParOf" srcId="{A27C1CDB-469A-4D7B-9D1F-E9A7E61DD320}" destId="{F50416B0-9DCA-4869-9965-0E76FEE85C5C}" srcOrd="7" destOrd="0" presId="urn:microsoft.com/office/officeart/2005/8/layout/vProcess5"/>
    <dgm:cxn modelId="{DF937DB1-17DD-452C-82CF-204567E5EEAE}" type="presParOf" srcId="{A27C1CDB-469A-4D7B-9D1F-E9A7E61DD320}" destId="{1D51396C-4579-48DA-9FB2-74B47818AB24}" srcOrd="8" destOrd="0" presId="urn:microsoft.com/office/officeart/2005/8/layout/vProcess5"/>
    <dgm:cxn modelId="{089165A8-1741-4C84-B8FA-CC3D55B0468E}" type="presParOf" srcId="{A27C1CDB-469A-4D7B-9D1F-E9A7E61DD320}" destId="{2382C72A-A7F9-4F05-BB32-E707754B5F66}" srcOrd="9" destOrd="0" presId="urn:microsoft.com/office/officeart/2005/8/layout/vProcess5"/>
    <dgm:cxn modelId="{F96F52A8-69C8-419B-A88C-3BD56D8B2219}" type="presParOf" srcId="{A27C1CDB-469A-4D7B-9D1F-E9A7E61DD320}" destId="{7A88EB81-435E-43A2-A1AE-5EE3B76CF2A2}" srcOrd="10" destOrd="0" presId="urn:microsoft.com/office/officeart/2005/8/layout/vProcess5"/>
    <dgm:cxn modelId="{07EB415A-ECC0-4C51-A262-DA6AD747E71F}" type="presParOf" srcId="{A27C1CDB-469A-4D7B-9D1F-E9A7E61DD320}" destId="{5C87232B-08BC-4C0E-8DE2-32622D1703E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B57441-A10E-44B6-B2E5-FF09AC1F1C5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30CF7B-499B-4D74-97A9-8BB64EC1EECB}">
      <dgm:prSet phldrT="[Текст]"/>
      <dgm:spPr>
        <a:solidFill>
          <a:srgbClr val="FFFF00"/>
        </a:solidFill>
      </dgm:spPr>
      <dgm:t>
        <a:bodyPr/>
        <a:lstStyle/>
        <a:p>
          <a:pPr algn="ctr"/>
          <a:r>
            <a:rPr lang="kk-KZ" b="1" baseline="0" dirty="0">
              <a:solidFill>
                <a:schemeClr val="tx1"/>
              </a:solidFill>
              <a:latin typeface="Times New Roman" pitchFamily="18" charset="0"/>
            </a:rPr>
            <a:t>2022 жылы  300 тыңдаушы</a:t>
          </a:r>
          <a:endParaRPr lang="ru-RU" b="1" baseline="0" dirty="0">
            <a:solidFill>
              <a:schemeClr val="tx1"/>
            </a:solidFill>
            <a:latin typeface="Times New Roman" pitchFamily="18" charset="0"/>
          </a:endParaRPr>
        </a:p>
      </dgm:t>
    </dgm:pt>
    <dgm:pt modelId="{23D528A5-957E-4DFB-80B8-82BEDF6C2859}" type="parTrans" cxnId="{53EDAA5F-AE00-4BB2-A646-FF58463FF09A}">
      <dgm:prSet/>
      <dgm:spPr/>
      <dgm:t>
        <a:bodyPr/>
        <a:lstStyle/>
        <a:p>
          <a:endParaRPr lang="ru-RU"/>
        </a:p>
      </dgm:t>
    </dgm:pt>
    <dgm:pt modelId="{88CB2BA1-4D60-4A2B-B264-DE48E68DC9C8}" type="sibTrans" cxnId="{53EDAA5F-AE00-4BB2-A646-FF58463FF09A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ru-RU"/>
        </a:p>
      </dgm:t>
    </dgm:pt>
    <dgm:pt modelId="{0388CE8A-BB19-4F97-BBCE-0FF8DDED0D65}">
      <dgm:prSet phldrT="[Текст]"/>
      <dgm:spPr>
        <a:solidFill>
          <a:srgbClr val="FFFF00"/>
        </a:solidFill>
      </dgm:spPr>
      <dgm:t>
        <a:bodyPr/>
        <a:lstStyle/>
        <a:p>
          <a:pPr algn="ctr"/>
          <a:r>
            <a:rPr lang="kk-K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2023 жылы 350 тыңдаушы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CC9F9-E961-4406-8B6A-C657B28FF019}" type="parTrans" cxnId="{F2205A05-EA0D-4EBA-A1D9-F65C5BC3115A}">
      <dgm:prSet/>
      <dgm:spPr/>
      <dgm:t>
        <a:bodyPr/>
        <a:lstStyle/>
        <a:p>
          <a:endParaRPr lang="ru-RU"/>
        </a:p>
      </dgm:t>
    </dgm:pt>
    <dgm:pt modelId="{27D58042-8C10-4CF1-B754-6530FABCCDB4}" type="sibTrans" cxnId="{F2205A05-EA0D-4EBA-A1D9-F65C5BC3115A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ru-RU"/>
        </a:p>
      </dgm:t>
    </dgm:pt>
    <dgm:pt modelId="{8DB05924-5F3B-4073-B7CC-1BB24C9DC0FD}">
      <dgm:prSet phldrT="[Текст]"/>
      <dgm:spPr>
        <a:solidFill>
          <a:srgbClr val="FFFF00"/>
        </a:solidFill>
      </dgm:spPr>
      <dgm:t>
        <a:bodyPr/>
        <a:lstStyle/>
        <a:p>
          <a:pPr algn="ctr"/>
          <a:r>
            <a:rPr lang="kk-K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2025 жылы 500 тыңдаушы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3FE1D5-4F15-418C-A7FA-D85A8A91F7A0}" type="parTrans" cxnId="{4A7F5B7D-6BF7-4D34-9D8E-0F1BEAA2F6D6}">
      <dgm:prSet/>
      <dgm:spPr/>
      <dgm:t>
        <a:bodyPr/>
        <a:lstStyle/>
        <a:p>
          <a:endParaRPr lang="ru-RU"/>
        </a:p>
      </dgm:t>
    </dgm:pt>
    <dgm:pt modelId="{49A4AD34-9BF2-4FB3-8A9F-6276B0C2B09A}" type="sibTrans" cxnId="{4A7F5B7D-6BF7-4D34-9D8E-0F1BEAA2F6D6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ru-RU"/>
        </a:p>
      </dgm:t>
    </dgm:pt>
    <dgm:pt modelId="{1E542B45-F600-4816-8432-F48473A54A2F}">
      <dgm:prSet/>
      <dgm:spPr>
        <a:solidFill>
          <a:srgbClr val="FFFF00"/>
        </a:solidFill>
      </dgm:spPr>
      <dgm:t>
        <a:bodyPr/>
        <a:lstStyle/>
        <a:p>
          <a:pPr algn="ctr"/>
          <a:r>
            <a:rPr lang="kk-KZ" b="1" baseline="0" dirty="0">
              <a:solidFill>
                <a:schemeClr val="tx1"/>
              </a:solidFill>
              <a:latin typeface="Times New Roman" pitchFamily="18" charset="0"/>
            </a:rPr>
            <a:t>2024 жылы  400 тыңдаушы</a:t>
          </a:r>
          <a:endParaRPr lang="ru-RU" b="1" baseline="0" dirty="0">
            <a:solidFill>
              <a:schemeClr val="tx1"/>
            </a:solidFill>
            <a:latin typeface="Times New Roman" pitchFamily="18" charset="0"/>
          </a:endParaRPr>
        </a:p>
      </dgm:t>
    </dgm:pt>
    <dgm:pt modelId="{91633D77-DAB3-4BF6-82DC-F2057A56F65D}" type="parTrans" cxnId="{B9B71532-8B4A-4144-9641-11D56318B236}">
      <dgm:prSet/>
      <dgm:spPr/>
      <dgm:t>
        <a:bodyPr/>
        <a:lstStyle/>
        <a:p>
          <a:endParaRPr lang="ru-RU"/>
        </a:p>
      </dgm:t>
    </dgm:pt>
    <dgm:pt modelId="{D2CA664D-4F0D-4F25-89C4-ECA3C0D47F77}" type="sibTrans" cxnId="{B9B71532-8B4A-4144-9641-11D56318B236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ru-RU"/>
        </a:p>
      </dgm:t>
    </dgm:pt>
    <dgm:pt modelId="{A27C1CDB-469A-4D7B-9D1F-E9A7E61DD320}" type="pres">
      <dgm:prSet presAssocID="{DCB57441-A10E-44B6-B2E5-FF09AC1F1C5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6B6422-11CE-4AE7-B034-2C791970DC36}" type="pres">
      <dgm:prSet presAssocID="{DCB57441-A10E-44B6-B2E5-FF09AC1F1C5E}" presName="dummyMaxCanvas" presStyleCnt="0">
        <dgm:presLayoutVars/>
      </dgm:prSet>
      <dgm:spPr/>
    </dgm:pt>
    <dgm:pt modelId="{1C230BBA-BB82-412C-8730-320D03D63195}" type="pres">
      <dgm:prSet presAssocID="{DCB57441-A10E-44B6-B2E5-FF09AC1F1C5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9024F-3662-4A45-92FF-9AB886468AC8}" type="pres">
      <dgm:prSet presAssocID="{DCB57441-A10E-44B6-B2E5-FF09AC1F1C5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44FEE-AB92-4AA4-AB5B-62958091284C}" type="pres">
      <dgm:prSet presAssocID="{DCB57441-A10E-44B6-B2E5-FF09AC1F1C5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A1B0F-DF82-412F-A667-3FA87BB36BE9}" type="pres">
      <dgm:prSet presAssocID="{DCB57441-A10E-44B6-B2E5-FF09AC1F1C5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64FBD-4CAA-40AB-92FF-E3726159AD2F}" type="pres">
      <dgm:prSet presAssocID="{DCB57441-A10E-44B6-B2E5-FF09AC1F1C5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EF655-0615-4B9E-9799-CBA2F56934F4}" type="pres">
      <dgm:prSet presAssocID="{DCB57441-A10E-44B6-B2E5-FF09AC1F1C5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66671-FE63-4214-BD21-EB4F287E79FE}" type="pres">
      <dgm:prSet presAssocID="{DCB57441-A10E-44B6-B2E5-FF09AC1F1C5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433FC-2B07-49ED-8CE1-122666E98116}" type="pres">
      <dgm:prSet presAssocID="{DCB57441-A10E-44B6-B2E5-FF09AC1F1C5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63CCB-7074-4E21-BC76-FDE841A0AA34}" type="pres">
      <dgm:prSet presAssocID="{DCB57441-A10E-44B6-B2E5-FF09AC1F1C5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935D6-4ED7-446A-A193-728C0BC7501A}" type="pres">
      <dgm:prSet presAssocID="{DCB57441-A10E-44B6-B2E5-FF09AC1F1C5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3F0C9-8D6C-476B-AF19-D2FB7C59674D}" type="pres">
      <dgm:prSet presAssocID="{DCB57441-A10E-44B6-B2E5-FF09AC1F1C5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3EAE2A-BCBB-4C9D-8406-0C528F3CF8D7}" type="presOf" srcId="{0388CE8A-BB19-4F97-BBCE-0FF8DDED0D65}" destId="{7CA9024F-3662-4A45-92FF-9AB886468AC8}" srcOrd="0" destOrd="0" presId="urn:microsoft.com/office/officeart/2005/8/layout/vProcess5"/>
    <dgm:cxn modelId="{4D6519E7-58C3-4543-9E91-0F1339DD0872}" type="presOf" srcId="{8DB05924-5F3B-4073-B7CC-1BB24C9DC0FD}" destId="{4063F0C9-8D6C-476B-AF19-D2FB7C59674D}" srcOrd="1" destOrd="0" presId="urn:microsoft.com/office/officeart/2005/8/layout/vProcess5"/>
    <dgm:cxn modelId="{D8882745-0CFF-42B0-BF1C-4C32E398B488}" type="presOf" srcId="{D2CA664D-4F0D-4F25-89C4-ECA3C0D47F77}" destId="{A7766671-FE63-4214-BD21-EB4F287E79FE}" srcOrd="0" destOrd="0" presId="urn:microsoft.com/office/officeart/2005/8/layout/vProcess5"/>
    <dgm:cxn modelId="{DB9B1FD3-9490-4E92-B022-CFE158D6528E}" type="presOf" srcId="{DCB57441-A10E-44B6-B2E5-FF09AC1F1C5E}" destId="{A27C1CDB-469A-4D7B-9D1F-E9A7E61DD320}" srcOrd="0" destOrd="0" presId="urn:microsoft.com/office/officeart/2005/8/layout/vProcess5"/>
    <dgm:cxn modelId="{53EDAA5F-AE00-4BB2-A646-FF58463FF09A}" srcId="{DCB57441-A10E-44B6-B2E5-FF09AC1F1C5E}" destId="{9D30CF7B-499B-4D74-97A9-8BB64EC1EECB}" srcOrd="0" destOrd="0" parTransId="{23D528A5-957E-4DFB-80B8-82BEDF6C2859}" sibTransId="{88CB2BA1-4D60-4A2B-B264-DE48E68DC9C8}"/>
    <dgm:cxn modelId="{40FF8D52-A3AC-4515-BE65-29297D1E8AF8}" type="presOf" srcId="{1E542B45-F600-4816-8432-F48473A54A2F}" destId="{E7C935D6-4ED7-446A-A193-728C0BC7501A}" srcOrd="1" destOrd="0" presId="urn:microsoft.com/office/officeart/2005/8/layout/vProcess5"/>
    <dgm:cxn modelId="{6F327289-8E39-4B22-B791-ABCB71B3059F}" type="presOf" srcId="{9D30CF7B-499B-4D74-97A9-8BB64EC1EECB}" destId="{8E8433FC-2B07-49ED-8CE1-122666E98116}" srcOrd="1" destOrd="0" presId="urn:microsoft.com/office/officeart/2005/8/layout/vProcess5"/>
    <dgm:cxn modelId="{65055156-575B-4888-A26B-5DBC2CF4E37D}" type="presOf" srcId="{8DB05924-5F3B-4073-B7CC-1BB24C9DC0FD}" destId="{D28A1B0F-DF82-412F-A667-3FA87BB36BE9}" srcOrd="0" destOrd="0" presId="urn:microsoft.com/office/officeart/2005/8/layout/vProcess5"/>
    <dgm:cxn modelId="{F2205A05-EA0D-4EBA-A1D9-F65C5BC3115A}" srcId="{DCB57441-A10E-44B6-B2E5-FF09AC1F1C5E}" destId="{0388CE8A-BB19-4F97-BBCE-0FF8DDED0D65}" srcOrd="1" destOrd="0" parTransId="{5E8CC9F9-E961-4406-8B6A-C657B28FF019}" sibTransId="{27D58042-8C10-4CF1-B754-6530FABCCDB4}"/>
    <dgm:cxn modelId="{36B6AA5D-29F7-464F-946D-CEE2BCF641B3}" type="presOf" srcId="{9D30CF7B-499B-4D74-97A9-8BB64EC1EECB}" destId="{1C230BBA-BB82-412C-8730-320D03D63195}" srcOrd="0" destOrd="0" presId="urn:microsoft.com/office/officeart/2005/8/layout/vProcess5"/>
    <dgm:cxn modelId="{A70536AB-FE0C-4A2D-AAD4-A881C7E28C59}" type="presOf" srcId="{1E542B45-F600-4816-8432-F48473A54A2F}" destId="{E2444FEE-AB92-4AA4-AB5B-62958091284C}" srcOrd="0" destOrd="0" presId="urn:microsoft.com/office/officeart/2005/8/layout/vProcess5"/>
    <dgm:cxn modelId="{78A457E8-4754-4961-991C-6DCCE5E0D3A2}" type="presOf" srcId="{27D58042-8C10-4CF1-B754-6530FABCCDB4}" destId="{AA4EF655-0615-4B9E-9799-CBA2F56934F4}" srcOrd="0" destOrd="0" presId="urn:microsoft.com/office/officeart/2005/8/layout/vProcess5"/>
    <dgm:cxn modelId="{93816583-242B-4AB8-B312-DB32EB69DA40}" type="presOf" srcId="{88CB2BA1-4D60-4A2B-B264-DE48E68DC9C8}" destId="{F7164FBD-4CAA-40AB-92FF-E3726159AD2F}" srcOrd="0" destOrd="0" presId="urn:microsoft.com/office/officeart/2005/8/layout/vProcess5"/>
    <dgm:cxn modelId="{B9B71532-8B4A-4144-9641-11D56318B236}" srcId="{DCB57441-A10E-44B6-B2E5-FF09AC1F1C5E}" destId="{1E542B45-F600-4816-8432-F48473A54A2F}" srcOrd="2" destOrd="0" parTransId="{91633D77-DAB3-4BF6-82DC-F2057A56F65D}" sibTransId="{D2CA664D-4F0D-4F25-89C4-ECA3C0D47F77}"/>
    <dgm:cxn modelId="{4A7F5B7D-6BF7-4D34-9D8E-0F1BEAA2F6D6}" srcId="{DCB57441-A10E-44B6-B2E5-FF09AC1F1C5E}" destId="{8DB05924-5F3B-4073-B7CC-1BB24C9DC0FD}" srcOrd="3" destOrd="0" parTransId="{C53FE1D5-4F15-418C-A7FA-D85A8A91F7A0}" sibTransId="{49A4AD34-9BF2-4FB3-8A9F-6276B0C2B09A}"/>
    <dgm:cxn modelId="{F1833DBA-1762-4C66-B1D4-26F1A5042BE3}" type="presOf" srcId="{0388CE8A-BB19-4F97-BBCE-0FF8DDED0D65}" destId="{F6863CCB-7074-4E21-BC76-FDE841A0AA34}" srcOrd="1" destOrd="0" presId="urn:microsoft.com/office/officeart/2005/8/layout/vProcess5"/>
    <dgm:cxn modelId="{15AD7A88-2EB2-4A73-BDE9-0CC7B8916CED}" type="presParOf" srcId="{A27C1CDB-469A-4D7B-9D1F-E9A7E61DD320}" destId="{0D6B6422-11CE-4AE7-B034-2C791970DC36}" srcOrd="0" destOrd="0" presId="urn:microsoft.com/office/officeart/2005/8/layout/vProcess5"/>
    <dgm:cxn modelId="{9C665C02-CA1D-4BBB-B1FC-C76AB0596AD6}" type="presParOf" srcId="{A27C1CDB-469A-4D7B-9D1F-E9A7E61DD320}" destId="{1C230BBA-BB82-412C-8730-320D03D63195}" srcOrd="1" destOrd="0" presId="urn:microsoft.com/office/officeart/2005/8/layout/vProcess5"/>
    <dgm:cxn modelId="{CC388B39-8BCC-41E1-A658-247084403B24}" type="presParOf" srcId="{A27C1CDB-469A-4D7B-9D1F-E9A7E61DD320}" destId="{7CA9024F-3662-4A45-92FF-9AB886468AC8}" srcOrd="2" destOrd="0" presId="urn:microsoft.com/office/officeart/2005/8/layout/vProcess5"/>
    <dgm:cxn modelId="{88A2968C-E3B9-4ADE-A57C-27B09ED841DD}" type="presParOf" srcId="{A27C1CDB-469A-4D7B-9D1F-E9A7E61DD320}" destId="{E2444FEE-AB92-4AA4-AB5B-62958091284C}" srcOrd="3" destOrd="0" presId="urn:microsoft.com/office/officeart/2005/8/layout/vProcess5"/>
    <dgm:cxn modelId="{8E2AD641-2BDB-49D7-B42A-B761451FB401}" type="presParOf" srcId="{A27C1CDB-469A-4D7B-9D1F-E9A7E61DD320}" destId="{D28A1B0F-DF82-412F-A667-3FA87BB36BE9}" srcOrd="4" destOrd="0" presId="urn:microsoft.com/office/officeart/2005/8/layout/vProcess5"/>
    <dgm:cxn modelId="{5AFC4240-16DD-4A30-83D2-4BC600290CEE}" type="presParOf" srcId="{A27C1CDB-469A-4D7B-9D1F-E9A7E61DD320}" destId="{F7164FBD-4CAA-40AB-92FF-E3726159AD2F}" srcOrd="5" destOrd="0" presId="urn:microsoft.com/office/officeart/2005/8/layout/vProcess5"/>
    <dgm:cxn modelId="{F8372D9C-8303-46BB-8BEE-0E83844414E0}" type="presParOf" srcId="{A27C1CDB-469A-4D7B-9D1F-E9A7E61DD320}" destId="{AA4EF655-0615-4B9E-9799-CBA2F56934F4}" srcOrd="6" destOrd="0" presId="urn:microsoft.com/office/officeart/2005/8/layout/vProcess5"/>
    <dgm:cxn modelId="{D0566CEF-0715-42F1-9C0D-11668C41CF59}" type="presParOf" srcId="{A27C1CDB-469A-4D7B-9D1F-E9A7E61DD320}" destId="{A7766671-FE63-4214-BD21-EB4F287E79FE}" srcOrd="7" destOrd="0" presId="urn:microsoft.com/office/officeart/2005/8/layout/vProcess5"/>
    <dgm:cxn modelId="{F80E162F-5528-48B6-A59F-C2894979D9CD}" type="presParOf" srcId="{A27C1CDB-469A-4D7B-9D1F-E9A7E61DD320}" destId="{8E8433FC-2B07-49ED-8CE1-122666E98116}" srcOrd="8" destOrd="0" presId="urn:microsoft.com/office/officeart/2005/8/layout/vProcess5"/>
    <dgm:cxn modelId="{7235B228-C41B-4B66-A0DF-6D54A396A41D}" type="presParOf" srcId="{A27C1CDB-469A-4D7B-9D1F-E9A7E61DD320}" destId="{F6863CCB-7074-4E21-BC76-FDE841A0AA34}" srcOrd="9" destOrd="0" presId="urn:microsoft.com/office/officeart/2005/8/layout/vProcess5"/>
    <dgm:cxn modelId="{68EC03C8-10D0-4F59-ADB1-3C55555ABC20}" type="presParOf" srcId="{A27C1CDB-469A-4D7B-9D1F-E9A7E61DD320}" destId="{E7C935D6-4ED7-446A-A193-728C0BC7501A}" srcOrd="10" destOrd="0" presId="urn:microsoft.com/office/officeart/2005/8/layout/vProcess5"/>
    <dgm:cxn modelId="{35741B08-A389-418E-BD91-334116DC69F8}" type="presParOf" srcId="{A27C1CDB-469A-4D7B-9D1F-E9A7E61DD320}" destId="{4063F0C9-8D6C-476B-AF19-D2FB7C59674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B57441-A10E-44B6-B2E5-FF09AC1F1C5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30CF7B-499B-4D74-97A9-8BB64EC1EECB}">
      <dgm:prSet phldrT="[Текст]"/>
      <dgm:spPr>
        <a:solidFill>
          <a:srgbClr val="00B0F0"/>
        </a:solidFill>
      </dgm:spPr>
      <dgm:t>
        <a:bodyPr/>
        <a:lstStyle/>
        <a:p>
          <a:pPr algn="ctr"/>
          <a:r>
            <a:rPr lang="kk-KZ" b="1" baseline="0" dirty="0">
              <a:solidFill>
                <a:schemeClr val="tx1"/>
              </a:solidFill>
              <a:latin typeface="Times New Roman" pitchFamily="18" charset="0"/>
            </a:rPr>
            <a:t>2022жылы  50 тыңдаушы</a:t>
          </a:r>
          <a:endParaRPr lang="ru-RU" b="1" baseline="0" dirty="0">
            <a:solidFill>
              <a:schemeClr val="tx1"/>
            </a:solidFill>
            <a:latin typeface="Times New Roman" pitchFamily="18" charset="0"/>
          </a:endParaRPr>
        </a:p>
      </dgm:t>
    </dgm:pt>
    <dgm:pt modelId="{23D528A5-957E-4DFB-80B8-82BEDF6C2859}" type="parTrans" cxnId="{53EDAA5F-AE00-4BB2-A646-FF58463FF09A}">
      <dgm:prSet/>
      <dgm:spPr/>
      <dgm:t>
        <a:bodyPr/>
        <a:lstStyle/>
        <a:p>
          <a:endParaRPr lang="ru-RU"/>
        </a:p>
      </dgm:t>
    </dgm:pt>
    <dgm:pt modelId="{88CB2BA1-4D60-4A2B-B264-DE48E68DC9C8}" type="sibTrans" cxnId="{53EDAA5F-AE00-4BB2-A646-FF58463FF09A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ru-RU"/>
        </a:p>
      </dgm:t>
    </dgm:pt>
    <dgm:pt modelId="{0388CE8A-BB19-4F97-BBCE-0FF8DDED0D65}">
      <dgm:prSet phldrT="[Текст]"/>
      <dgm:spPr>
        <a:solidFill>
          <a:srgbClr val="00B0F0"/>
        </a:solidFill>
      </dgm:spPr>
      <dgm:t>
        <a:bodyPr/>
        <a:lstStyle/>
        <a:p>
          <a:pPr algn="ctr"/>
          <a:r>
            <a:rPr lang="kk-K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2023 жылы 100 тыңдаушы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CC9F9-E961-4406-8B6A-C657B28FF019}" type="parTrans" cxnId="{F2205A05-EA0D-4EBA-A1D9-F65C5BC3115A}">
      <dgm:prSet/>
      <dgm:spPr/>
      <dgm:t>
        <a:bodyPr/>
        <a:lstStyle/>
        <a:p>
          <a:endParaRPr lang="ru-RU"/>
        </a:p>
      </dgm:t>
    </dgm:pt>
    <dgm:pt modelId="{27D58042-8C10-4CF1-B754-6530FABCCDB4}" type="sibTrans" cxnId="{F2205A05-EA0D-4EBA-A1D9-F65C5BC3115A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ru-RU"/>
        </a:p>
      </dgm:t>
    </dgm:pt>
    <dgm:pt modelId="{8DB05924-5F3B-4073-B7CC-1BB24C9DC0FD}">
      <dgm:prSet phldrT="[Текст]"/>
      <dgm:spPr>
        <a:solidFill>
          <a:srgbClr val="00B0F0"/>
        </a:solidFill>
      </dgm:spPr>
      <dgm:t>
        <a:bodyPr/>
        <a:lstStyle/>
        <a:p>
          <a:pPr algn="ctr"/>
          <a:r>
            <a:rPr lang="kk-K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2025 жылы 200 тыңдаушы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3FE1D5-4F15-418C-A7FA-D85A8A91F7A0}" type="parTrans" cxnId="{4A7F5B7D-6BF7-4D34-9D8E-0F1BEAA2F6D6}">
      <dgm:prSet/>
      <dgm:spPr/>
      <dgm:t>
        <a:bodyPr/>
        <a:lstStyle/>
        <a:p>
          <a:endParaRPr lang="ru-RU"/>
        </a:p>
      </dgm:t>
    </dgm:pt>
    <dgm:pt modelId="{49A4AD34-9BF2-4FB3-8A9F-6276B0C2B09A}" type="sibTrans" cxnId="{4A7F5B7D-6BF7-4D34-9D8E-0F1BEAA2F6D6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ru-RU"/>
        </a:p>
      </dgm:t>
    </dgm:pt>
    <dgm:pt modelId="{1E542B45-F600-4816-8432-F48473A54A2F}">
      <dgm:prSet/>
      <dgm:spPr>
        <a:solidFill>
          <a:srgbClr val="00B0F0"/>
        </a:solidFill>
      </dgm:spPr>
      <dgm:t>
        <a:bodyPr/>
        <a:lstStyle/>
        <a:p>
          <a:pPr algn="ctr"/>
          <a:r>
            <a:rPr lang="kk-KZ" b="1" baseline="0" dirty="0">
              <a:solidFill>
                <a:schemeClr val="tx1"/>
              </a:solidFill>
              <a:latin typeface="Times New Roman" pitchFamily="18" charset="0"/>
            </a:rPr>
            <a:t>2024 жылы  150 тыңдаушы</a:t>
          </a:r>
          <a:endParaRPr lang="ru-RU" b="1" baseline="0" dirty="0">
            <a:solidFill>
              <a:schemeClr val="tx1"/>
            </a:solidFill>
            <a:latin typeface="Times New Roman" pitchFamily="18" charset="0"/>
          </a:endParaRPr>
        </a:p>
      </dgm:t>
    </dgm:pt>
    <dgm:pt modelId="{91633D77-DAB3-4BF6-82DC-F2057A56F65D}" type="parTrans" cxnId="{B9B71532-8B4A-4144-9641-11D56318B236}">
      <dgm:prSet/>
      <dgm:spPr/>
      <dgm:t>
        <a:bodyPr/>
        <a:lstStyle/>
        <a:p>
          <a:endParaRPr lang="ru-RU"/>
        </a:p>
      </dgm:t>
    </dgm:pt>
    <dgm:pt modelId="{D2CA664D-4F0D-4F25-89C4-ECA3C0D47F77}" type="sibTrans" cxnId="{B9B71532-8B4A-4144-9641-11D56318B236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ru-RU"/>
        </a:p>
      </dgm:t>
    </dgm:pt>
    <dgm:pt modelId="{A27C1CDB-469A-4D7B-9D1F-E9A7E61DD320}" type="pres">
      <dgm:prSet presAssocID="{DCB57441-A10E-44B6-B2E5-FF09AC1F1C5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6B6422-11CE-4AE7-B034-2C791970DC36}" type="pres">
      <dgm:prSet presAssocID="{DCB57441-A10E-44B6-B2E5-FF09AC1F1C5E}" presName="dummyMaxCanvas" presStyleCnt="0">
        <dgm:presLayoutVars/>
      </dgm:prSet>
      <dgm:spPr/>
    </dgm:pt>
    <dgm:pt modelId="{9B34393A-B50E-4742-9243-D363CD4B42C6}" type="pres">
      <dgm:prSet presAssocID="{DCB57441-A10E-44B6-B2E5-FF09AC1F1C5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8F843-E7B5-44EF-91BB-80443883F956}" type="pres">
      <dgm:prSet presAssocID="{DCB57441-A10E-44B6-B2E5-FF09AC1F1C5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D9E61-A7A6-42C9-9093-1485D8C539EE}" type="pres">
      <dgm:prSet presAssocID="{DCB57441-A10E-44B6-B2E5-FF09AC1F1C5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3C97B-1047-4D85-BC53-7BC8423D3C71}" type="pres">
      <dgm:prSet presAssocID="{DCB57441-A10E-44B6-B2E5-FF09AC1F1C5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A75D4-17AE-4764-A67E-93905D7EABC1}" type="pres">
      <dgm:prSet presAssocID="{DCB57441-A10E-44B6-B2E5-FF09AC1F1C5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B498B-57DE-4925-8335-615CEC7664F3}" type="pres">
      <dgm:prSet presAssocID="{DCB57441-A10E-44B6-B2E5-FF09AC1F1C5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8B78B-3D87-43CC-AFD9-0FD02961756A}" type="pres">
      <dgm:prSet presAssocID="{DCB57441-A10E-44B6-B2E5-FF09AC1F1C5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CCDB4-C48F-4EBD-B652-4087CFC1ADFE}" type="pres">
      <dgm:prSet presAssocID="{DCB57441-A10E-44B6-B2E5-FF09AC1F1C5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F642D-A59E-48E0-ADF0-B914FF07B3A2}" type="pres">
      <dgm:prSet presAssocID="{DCB57441-A10E-44B6-B2E5-FF09AC1F1C5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11E2E-654E-4427-860C-A7A5E918A4AB}" type="pres">
      <dgm:prSet presAssocID="{DCB57441-A10E-44B6-B2E5-FF09AC1F1C5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09F88-AC7F-44A0-97FF-CFFF2B5EE614}" type="pres">
      <dgm:prSet presAssocID="{DCB57441-A10E-44B6-B2E5-FF09AC1F1C5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8B507B-E913-42C2-97C4-A9A8E6086CAE}" type="presOf" srcId="{DCB57441-A10E-44B6-B2E5-FF09AC1F1C5E}" destId="{A27C1CDB-469A-4D7B-9D1F-E9A7E61DD320}" srcOrd="0" destOrd="0" presId="urn:microsoft.com/office/officeart/2005/8/layout/vProcess5"/>
    <dgm:cxn modelId="{C9EE15F5-2BFB-4832-9F6D-6D86647E5A6C}" type="presOf" srcId="{0388CE8A-BB19-4F97-BBCE-0FF8DDED0D65}" destId="{DF9F642D-A59E-48E0-ADF0-B914FF07B3A2}" srcOrd="1" destOrd="0" presId="urn:microsoft.com/office/officeart/2005/8/layout/vProcess5"/>
    <dgm:cxn modelId="{AB3DD4C6-5C92-44B2-A42C-CA2BAA9F6018}" type="presOf" srcId="{9D30CF7B-499B-4D74-97A9-8BB64EC1EECB}" destId="{9B34393A-B50E-4742-9243-D363CD4B42C6}" srcOrd="0" destOrd="0" presId="urn:microsoft.com/office/officeart/2005/8/layout/vProcess5"/>
    <dgm:cxn modelId="{6BC3A7A4-E490-41CC-9387-A88E8194AFC3}" type="presOf" srcId="{9D30CF7B-499B-4D74-97A9-8BB64EC1EECB}" destId="{78FCCDB4-C48F-4EBD-B652-4087CFC1ADFE}" srcOrd="1" destOrd="0" presId="urn:microsoft.com/office/officeart/2005/8/layout/vProcess5"/>
    <dgm:cxn modelId="{605FAD9D-736C-4A42-982B-0D3ED7C87301}" type="presOf" srcId="{27D58042-8C10-4CF1-B754-6530FABCCDB4}" destId="{9B1B498B-57DE-4925-8335-615CEC7664F3}" srcOrd="0" destOrd="0" presId="urn:microsoft.com/office/officeart/2005/8/layout/vProcess5"/>
    <dgm:cxn modelId="{53EDAA5F-AE00-4BB2-A646-FF58463FF09A}" srcId="{DCB57441-A10E-44B6-B2E5-FF09AC1F1C5E}" destId="{9D30CF7B-499B-4D74-97A9-8BB64EC1EECB}" srcOrd="0" destOrd="0" parTransId="{23D528A5-957E-4DFB-80B8-82BEDF6C2859}" sibTransId="{88CB2BA1-4D60-4A2B-B264-DE48E68DC9C8}"/>
    <dgm:cxn modelId="{74ED1575-B145-4EF5-92E5-D83A21E1FC4B}" type="presOf" srcId="{0388CE8A-BB19-4F97-BBCE-0FF8DDED0D65}" destId="{B5D8F843-E7B5-44EF-91BB-80443883F956}" srcOrd="0" destOrd="0" presId="urn:microsoft.com/office/officeart/2005/8/layout/vProcess5"/>
    <dgm:cxn modelId="{6D5C7DC8-F54A-4BFD-9812-D77BF50CF3EB}" type="presOf" srcId="{8DB05924-5F3B-4073-B7CC-1BB24C9DC0FD}" destId="{8B109F88-AC7F-44A0-97FF-CFFF2B5EE614}" srcOrd="1" destOrd="0" presId="urn:microsoft.com/office/officeart/2005/8/layout/vProcess5"/>
    <dgm:cxn modelId="{794F9CB5-A301-4335-BBCB-05CCDB373316}" type="presOf" srcId="{D2CA664D-4F0D-4F25-89C4-ECA3C0D47F77}" destId="{06E8B78B-3D87-43CC-AFD9-0FD02961756A}" srcOrd="0" destOrd="0" presId="urn:microsoft.com/office/officeart/2005/8/layout/vProcess5"/>
    <dgm:cxn modelId="{00896CA4-0C62-4B64-AF45-B4FE94FFF5A3}" type="presOf" srcId="{88CB2BA1-4D60-4A2B-B264-DE48E68DC9C8}" destId="{5DEA75D4-17AE-4764-A67E-93905D7EABC1}" srcOrd="0" destOrd="0" presId="urn:microsoft.com/office/officeart/2005/8/layout/vProcess5"/>
    <dgm:cxn modelId="{F2205A05-EA0D-4EBA-A1D9-F65C5BC3115A}" srcId="{DCB57441-A10E-44B6-B2E5-FF09AC1F1C5E}" destId="{0388CE8A-BB19-4F97-BBCE-0FF8DDED0D65}" srcOrd="1" destOrd="0" parTransId="{5E8CC9F9-E961-4406-8B6A-C657B28FF019}" sibTransId="{27D58042-8C10-4CF1-B754-6530FABCCDB4}"/>
    <dgm:cxn modelId="{F28EC0CC-B0B2-4333-BB81-84EB813569F2}" type="presOf" srcId="{1E542B45-F600-4816-8432-F48473A54A2F}" destId="{12411E2E-654E-4427-860C-A7A5E918A4AB}" srcOrd="1" destOrd="0" presId="urn:microsoft.com/office/officeart/2005/8/layout/vProcess5"/>
    <dgm:cxn modelId="{11281E09-E863-4CE8-A475-B8F0A4B4B021}" type="presOf" srcId="{8DB05924-5F3B-4073-B7CC-1BB24C9DC0FD}" destId="{A9A3C97B-1047-4D85-BC53-7BC8423D3C71}" srcOrd="0" destOrd="0" presId="urn:microsoft.com/office/officeart/2005/8/layout/vProcess5"/>
    <dgm:cxn modelId="{C88CB5FF-196A-4C9C-A08D-DDC0DB8071CD}" type="presOf" srcId="{1E542B45-F600-4816-8432-F48473A54A2F}" destId="{897D9E61-A7A6-42C9-9093-1485D8C539EE}" srcOrd="0" destOrd="0" presId="urn:microsoft.com/office/officeart/2005/8/layout/vProcess5"/>
    <dgm:cxn modelId="{4A7F5B7D-6BF7-4D34-9D8E-0F1BEAA2F6D6}" srcId="{DCB57441-A10E-44B6-B2E5-FF09AC1F1C5E}" destId="{8DB05924-5F3B-4073-B7CC-1BB24C9DC0FD}" srcOrd="3" destOrd="0" parTransId="{C53FE1D5-4F15-418C-A7FA-D85A8A91F7A0}" sibTransId="{49A4AD34-9BF2-4FB3-8A9F-6276B0C2B09A}"/>
    <dgm:cxn modelId="{B9B71532-8B4A-4144-9641-11D56318B236}" srcId="{DCB57441-A10E-44B6-B2E5-FF09AC1F1C5E}" destId="{1E542B45-F600-4816-8432-F48473A54A2F}" srcOrd="2" destOrd="0" parTransId="{91633D77-DAB3-4BF6-82DC-F2057A56F65D}" sibTransId="{D2CA664D-4F0D-4F25-89C4-ECA3C0D47F77}"/>
    <dgm:cxn modelId="{F5DC7750-1361-48AD-8176-A30A299BABCE}" type="presParOf" srcId="{A27C1CDB-469A-4D7B-9D1F-E9A7E61DD320}" destId="{0D6B6422-11CE-4AE7-B034-2C791970DC36}" srcOrd="0" destOrd="0" presId="urn:microsoft.com/office/officeart/2005/8/layout/vProcess5"/>
    <dgm:cxn modelId="{B9508A8C-6557-47F4-82F4-9F8B8BAA047E}" type="presParOf" srcId="{A27C1CDB-469A-4D7B-9D1F-E9A7E61DD320}" destId="{9B34393A-B50E-4742-9243-D363CD4B42C6}" srcOrd="1" destOrd="0" presId="urn:microsoft.com/office/officeart/2005/8/layout/vProcess5"/>
    <dgm:cxn modelId="{7D7A4C81-6683-46D1-8F60-E14F93895217}" type="presParOf" srcId="{A27C1CDB-469A-4D7B-9D1F-E9A7E61DD320}" destId="{B5D8F843-E7B5-44EF-91BB-80443883F956}" srcOrd="2" destOrd="0" presId="urn:microsoft.com/office/officeart/2005/8/layout/vProcess5"/>
    <dgm:cxn modelId="{5D24C4BB-D0E0-40FC-B873-F6DF2585F86F}" type="presParOf" srcId="{A27C1CDB-469A-4D7B-9D1F-E9A7E61DD320}" destId="{897D9E61-A7A6-42C9-9093-1485D8C539EE}" srcOrd="3" destOrd="0" presId="urn:microsoft.com/office/officeart/2005/8/layout/vProcess5"/>
    <dgm:cxn modelId="{4F5AD1C4-26BD-4C80-A4B1-797CA9B2FD21}" type="presParOf" srcId="{A27C1CDB-469A-4D7B-9D1F-E9A7E61DD320}" destId="{A9A3C97B-1047-4D85-BC53-7BC8423D3C71}" srcOrd="4" destOrd="0" presId="urn:microsoft.com/office/officeart/2005/8/layout/vProcess5"/>
    <dgm:cxn modelId="{9D509C6B-5F23-485F-BD69-B2BCC1FE466B}" type="presParOf" srcId="{A27C1CDB-469A-4D7B-9D1F-E9A7E61DD320}" destId="{5DEA75D4-17AE-4764-A67E-93905D7EABC1}" srcOrd="5" destOrd="0" presId="urn:microsoft.com/office/officeart/2005/8/layout/vProcess5"/>
    <dgm:cxn modelId="{96E58D08-C994-40CC-B5C2-5156F1E0E762}" type="presParOf" srcId="{A27C1CDB-469A-4D7B-9D1F-E9A7E61DD320}" destId="{9B1B498B-57DE-4925-8335-615CEC7664F3}" srcOrd="6" destOrd="0" presId="urn:microsoft.com/office/officeart/2005/8/layout/vProcess5"/>
    <dgm:cxn modelId="{EF1943E1-A2AA-4586-9703-B7F27272CCA5}" type="presParOf" srcId="{A27C1CDB-469A-4D7B-9D1F-E9A7E61DD320}" destId="{06E8B78B-3D87-43CC-AFD9-0FD02961756A}" srcOrd="7" destOrd="0" presId="urn:microsoft.com/office/officeart/2005/8/layout/vProcess5"/>
    <dgm:cxn modelId="{8B510BF8-D3B6-49F1-BB7A-F2FA60C4F564}" type="presParOf" srcId="{A27C1CDB-469A-4D7B-9D1F-E9A7E61DD320}" destId="{78FCCDB4-C48F-4EBD-B652-4087CFC1ADFE}" srcOrd="8" destOrd="0" presId="urn:microsoft.com/office/officeart/2005/8/layout/vProcess5"/>
    <dgm:cxn modelId="{19BAAEFB-224B-45EA-9C18-D9E4AD9214E2}" type="presParOf" srcId="{A27C1CDB-469A-4D7B-9D1F-E9A7E61DD320}" destId="{DF9F642D-A59E-48E0-ADF0-B914FF07B3A2}" srcOrd="9" destOrd="0" presId="urn:microsoft.com/office/officeart/2005/8/layout/vProcess5"/>
    <dgm:cxn modelId="{05180B05-F32F-46C5-90EE-99B8C1AD8E38}" type="presParOf" srcId="{A27C1CDB-469A-4D7B-9D1F-E9A7E61DD320}" destId="{12411E2E-654E-4427-860C-A7A5E918A4AB}" srcOrd="10" destOrd="0" presId="urn:microsoft.com/office/officeart/2005/8/layout/vProcess5"/>
    <dgm:cxn modelId="{760FF225-3010-421A-9E56-9BDC278A57CA}" type="presParOf" srcId="{A27C1CDB-469A-4D7B-9D1F-E9A7E61DD320}" destId="{8B109F88-AC7F-44A0-97FF-CFFF2B5EE61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EDC59-432C-43C6-B231-0C04200EA6F7}">
      <dsp:nvSpPr>
        <dsp:cNvPr id="0" name=""/>
        <dsp:cNvSpPr/>
      </dsp:nvSpPr>
      <dsp:spPr>
        <a:xfrm>
          <a:off x="0" y="0"/>
          <a:ext cx="2286016" cy="99013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b="1" kern="1200" baseline="0" dirty="0">
              <a:solidFill>
                <a:schemeClr val="tx1"/>
              </a:solidFill>
              <a:latin typeface="Times New Roman" pitchFamily="18" charset="0"/>
            </a:rPr>
            <a:t>2022 жылы  500 тыңдаушы</a:t>
          </a:r>
          <a:endParaRPr lang="ru-RU" sz="1600" b="1" kern="1200" baseline="0" dirty="0">
            <a:solidFill>
              <a:schemeClr val="tx1"/>
            </a:solidFill>
            <a:latin typeface="Times New Roman" pitchFamily="18" charset="0"/>
          </a:endParaRPr>
        </a:p>
      </dsp:txBody>
      <dsp:txXfrm>
        <a:off x="29000" y="29000"/>
        <a:ext cx="1133921" cy="932130"/>
      </dsp:txXfrm>
    </dsp:sp>
    <dsp:sp modelId="{8CAD5333-78B9-4A9B-B587-DF0842E6E86B}">
      <dsp:nvSpPr>
        <dsp:cNvPr id="0" name=""/>
        <dsp:cNvSpPr/>
      </dsp:nvSpPr>
      <dsp:spPr>
        <a:xfrm>
          <a:off x="191453" y="1170154"/>
          <a:ext cx="2286016" cy="99013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2023 жылы 600 тыңдаушы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0453" y="1199154"/>
        <a:ext cx="1392977" cy="932130"/>
      </dsp:txXfrm>
    </dsp:sp>
    <dsp:sp modelId="{95B02368-85D5-4EB9-91E2-A7113730FB93}">
      <dsp:nvSpPr>
        <dsp:cNvPr id="0" name=""/>
        <dsp:cNvSpPr/>
      </dsp:nvSpPr>
      <dsp:spPr>
        <a:xfrm>
          <a:off x="380050" y="2340308"/>
          <a:ext cx="2286016" cy="99013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b="1" kern="1200" baseline="0" dirty="0">
              <a:solidFill>
                <a:schemeClr val="tx1"/>
              </a:solidFill>
              <a:latin typeface="Times New Roman" pitchFamily="18" charset="0"/>
            </a:rPr>
            <a:t>2024 жылы  800 тыңдаушы</a:t>
          </a:r>
          <a:endParaRPr lang="ru-RU" sz="1600" b="1" kern="1200" baseline="0" dirty="0">
            <a:solidFill>
              <a:schemeClr val="tx1"/>
            </a:solidFill>
            <a:latin typeface="Times New Roman" pitchFamily="18" charset="0"/>
          </a:endParaRPr>
        </a:p>
      </dsp:txBody>
      <dsp:txXfrm>
        <a:off x="409050" y="2369308"/>
        <a:ext cx="1395834" cy="932130"/>
      </dsp:txXfrm>
    </dsp:sp>
    <dsp:sp modelId="{59D37E9B-50F9-4A06-8DE9-85DC2EFD8ABF}">
      <dsp:nvSpPr>
        <dsp:cNvPr id="0" name=""/>
        <dsp:cNvSpPr/>
      </dsp:nvSpPr>
      <dsp:spPr>
        <a:xfrm>
          <a:off x="571504" y="3510463"/>
          <a:ext cx="2286016" cy="99013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2025 жылы 1000 тыңдаушы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0504" y="3539463"/>
        <a:ext cx="1392977" cy="932130"/>
      </dsp:txXfrm>
    </dsp:sp>
    <dsp:sp modelId="{23BEA44C-846F-40B1-8B1A-C31892673199}">
      <dsp:nvSpPr>
        <dsp:cNvPr id="0" name=""/>
        <dsp:cNvSpPr/>
      </dsp:nvSpPr>
      <dsp:spPr>
        <a:xfrm>
          <a:off x="1642431" y="758350"/>
          <a:ext cx="643584" cy="643584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>
        <a:off x="1787237" y="758350"/>
        <a:ext cx="353972" cy="484297"/>
      </dsp:txXfrm>
    </dsp:sp>
    <dsp:sp modelId="{39320ADB-186C-4207-A690-CF640FF409D8}">
      <dsp:nvSpPr>
        <dsp:cNvPr id="0" name=""/>
        <dsp:cNvSpPr/>
      </dsp:nvSpPr>
      <dsp:spPr>
        <a:xfrm>
          <a:off x="1833884" y="1928504"/>
          <a:ext cx="643584" cy="643584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>
        <a:off x="1978690" y="1928504"/>
        <a:ext cx="353972" cy="484297"/>
      </dsp:txXfrm>
    </dsp:sp>
    <dsp:sp modelId="{F50416B0-9DCA-4869-9965-0E76FEE85C5C}">
      <dsp:nvSpPr>
        <dsp:cNvPr id="0" name=""/>
        <dsp:cNvSpPr/>
      </dsp:nvSpPr>
      <dsp:spPr>
        <a:xfrm>
          <a:off x="2022481" y="3098658"/>
          <a:ext cx="643584" cy="643584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>
        <a:off x="2167287" y="3098658"/>
        <a:ext cx="353972" cy="4842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30BBA-BB82-412C-8730-320D03D63195}">
      <dsp:nvSpPr>
        <dsp:cNvPr id="0" name=""/>
        <dsp:cNvSpPr/>
      </dsp:nvSpPr>
      <dsp:spPr>
        <a:xfrm>
          <a:off x="0" y="0"/>
          <a:ext cx="2228865" cy="99013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500" b="1" kern="1200" baseline="0" dirty="0">
              <a:solidFill>
                <a:schemeClr val="tx1"/>
              </a:solidFill>
              <a:latin typeface="Times New Roman" pitchFamily="18" charset="0"/>
            </a:rPr>
            <a:t>2022 жылы  300 тыңдаушы</a:t>
          </a:r>
          <a:endParaRPr lang="ru-RU" sz="1500" b="1" kern="1200" baseline="0" dirty="0">
            <a:solidFill>
              <a:schemeClr val="tx1"/>
            </a:solidFill>
            <a:latin typeface="Times New Roman" pitchFamily="18" charset="0"/>
          </a:endParaRPr>
        </a:p>
      </dsp:txBody>
      <dsp:txXfrm>
        <a:off x="29000" y="29000"/>
        <a:ext cx="1076771" cy="932130"/>
      </dsp:txXfrm>
    </dsp:sp>
    <dsp:sp modelId="{7CA9024F-3662-4A45-92FF-9AB886468AC8}">
      <dsp:nvSpPr>
        <dsp:cNvPr id="0" name=""/>
        <dsp:cNvSpPr/>
      </dsp:nvSpPr>
      <dsp:spPr>
        <a:xfrm>
          <a:off x="186667" y="1170154"/>
          <a:ext cx="2228865" cy="99013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2023 жылы 350 тыңдаушы</a:t>
          </a:r>
          <a:endParaRPr lang="ru-RU" sz="1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5667" y="1199154"/>
        <a:ext cx="1340613" cy="932130"/>
      </dsp:txXfrm>
    </dsp:sp>
    <dsp:sp modelId="{E2444FEE-AB92-4AA4-AB5B-62958091284C}">
      <dsp:nvSpPr>
        <dsp:cNvPr id="0" name=""/>
        <dsp:cNvSpPr/>
      </dsp:nvSpPr>
      <dsp:spPr>
        <a:xfrm>
          <a:off x="370548" y="2340308"/>
          <a:ext cx="2228865" cy="99013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500" b="1" kern="1200" baseline="0" dirty="0">
              <a:solidFill>
                <a:schemeClr val="tx1"/>
              </a:solidFill>
              <a:latin typeface="Times New Roman" pitchFamily="18" charset="0"/>
            </a:rPr>
            <a:t>2024 жылы  400 тыңдаушы</a:t>
          </a:r>
          <a:endParaRPr lang="ru-RU" sz="1500" b="1" kern="1200" baseline="0" dirty="0">
            <a:solidFill>
              <a:schemeClr val="tx1"/>
            </a:solidFill>
            <a:latin typeface="Times New Roman" pitchFamily="18" charset="0"/>
          </a:endParaRPr>
        </a:p>
      </dsp:txBody>
      <dsp:txXfrm>
        <a:off x="399548" y="2369308"/>
        <a:ext cx="1343399" cy="932130"/>
      </dsp:txXfrm>
    </dsp:sp>
    <dsp:sp modelId="{D28A1B0F-DF82-412F-A667-3FA87BB36BE9}">
      <dsp:nvSpPr>
        <dsp:cNvPr id="0" name=""/>
        <dsp:cNvSpPr/>
      </dsp:nvSpPr>
      <dsp:spPr>
        <a:xfrm>
          <a:off x="557216" y="3510463"/>
          <a:ext cx="2228865" cy="99013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2025 жылы 500 тыңдаушы</a:t>
          </a:r>
          <a:endParaRPr lang="ru-RU" sz="1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6216" y="3539463"/>
        <a:ext cx="1340613" cy="932130"/>
      </dsp:txXfrm>
    </dsp:sp>
    <dsp:sp modelId="{F7164FBD-4CAA-40AB-92FF-E3726159AD2F}">
      <dsp:nvSpPr>
        <dsp:cNvPr id="0" name=""/>
        <dsp:cNvSpPr/>
      </dsp:nvSpPr>
      <dsp:spPr>
        <a:xfrm>
          <a:off x="1585280" y="758350"/>
          <a:ext cx="643584" cy="643584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>
        <a:off x="1730086" y="758350"/>
        <a:ext cx="353972" cy="484297"/>
      </dsp:txXfrm>
    </dsp:sp>
    <dsp:sp modelId="{AA4EF655-0615-4B9E-9799-CBA2F56934F4}">
      <dsp:nvSpPr>
        <dsp:cNvPr id="0" name=""/>
        <dsp:cNvSpPr/>
      </dsp:nvSpPr>
      <dsp:spPr>
        <a:xfrm>
          <a:off x="1771948" y="1928504"/>
          <a:ext cx="643584" cy="643584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>
        <a:off x="1916754" y="1928504"/>
        <a:ext cx="353972" cy="484297"/>
      </dsp:txXfrm>
    </dsp:sp>
    <dsp:sp modelId="{A7766671-FE63-4214-BD21-EB4F287E79FE}">
      <dsp:nvSpPr>
        <dsp:cNvPr id="0" name=""/>
        <dsp:cNvSpPr/>
      </dsp:nvSpPr>
      <dsp:spPr>
        <a:xfrm>
          <a:off x="1955829" y="3098658"/>
          <a:ext cx="643584" cy="643584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>
        <a:off x="2100635" y="3098658"/>
        <a:ext cx="353972" cy="4842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4393A-B50E-4742-9243-D363CD4B42C6}">
      <dsp:nvSpPr>
        <dsp:cNvPr id="0" name=""/>
        <dsp:cNvSpPr/>
      </dsp:nvSpPr>
      <dsp:spPr>
        <a:xfrm>
          <a:off x="0" y="0"/>
          <a:ext cx="2114590" cy="99013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300" b="1" kern="1200" baseline="0" dirty="0">
              <a:solidFill>
                <a:schemeClr val="tx1"/>
              </a:solidFill>
              <a:latin typeface="Times New Roman" pitchFamily="18" charset="0"/>
            </a:rPr>
            <a:t>2022жылы  50 тыңдаушы</a:t>
          </a:r>
          <a:endParaRPr lang="ru-RU" sz="1300" b="1" kern="1200" baseline="0" dirty="0">
            <a:solidFill>
              <a:schemeClr val="tx1"/>
            </a:solidFill>
            <a:latin typeface="Times New Roman" pitchFamily="18" charset="0"/>
          </a:endParaRPr>
        </a:p>
      </dsp:txBody>
      <dsp:txXfrm>
        <a:off x="29000" y="29000"/>
        <a:ext cx="962495" cy="932130"/>
      </dsp:txXfrm>
    </dsp:sp>
    <dsp:sp modelId="{B5D8F843-E7B5-44EF-91BB-80443883F956}">
      <dsp:nvSpPr>
        <dsp:cNvPr id="0" name=""/>
        <dsp:cNvSpPr/>
      </dsp:nvSpPr>
      <dsp:spPr>
        <a:xfrm>
          <a:off x="177096" y="1170154"/>
          <a:ext cx="2114590" cy="99013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3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2023 жылы 100 тыңдаушы</a:t>
          </a:r>
          <a:endParaRPr lang="ru-RU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6096" y="1199154"/>
        <a:ext cx="1235908" cy="932130"/>
      </dsp:txXfrm>
    </dsp:sp>
    <dsp:sp modelId="{897D9E61-A7A6-42C9-9093-1485D8C539EE}">
      <dsp:nvSpPr>
        <dsp:cNvPr id="0" name=""/>
        <dsp:cNvSpPr/>
      </dsp:nvSpPr>
      <dsp:spPr>
        <a:xfrm>
          <a:off x="351550" y="2340308"/>
          <a:ext cx="2114590" cy="99013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300" b="1" kern="1200" baseline="0" dirty="0">
              <a:solidFill>
                <a:schemeClr val="tx1"/>
              </a:solidFill>
              <a:latin typeface="Times New Roman" pitchFamily="18" charset="0"/>
            </a:rPr>
            <a:t>2024 жылы  150 тыңдаушы</a:t>
          </a:r>
          <a:endParaRPr lang="ru-RU" sz="1300" b="1" kern="1200" baseline="0" dirty="0">
            <a:solidFill>
              <a:schemeClr val="tx1"/>
            </a:solidFill>
            <a:latin typeface="Times New Roman" pitchFamily="18" charset="0"/>
          </a:endParaRPr>
        </a:p>
      </dsp:txBody>
      <dsp:txXfrm>
        <a:off x="380550" y="2369308"/>
        <a:ext cx="1238551" cy="932130"/>
      </dsp:txXfrm>
    </dsp:sp>
    <dsp:sp modelId="{A9A3C97B-1047-4D85-BC53-7BC8423D3C71}">
      <dsp:nvSpPr>
        <dsp:cNvPr id="0" name=""/>
        <dsp:cNvSpPr/>
      </dsp:nvSpPr>
      <dsp:spPr>
        <a:xfrm>
          <a:off x="528647" y="3510463"/>
          <a:ext cx="2114590" cy="99013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3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2025 жылы 200 тыңдаушы</a:t>
          </a:r>
          <a:endParaRPr lang="ru-RU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7647" y="3539463"/>
        <a:ext cx="1235908" cy="932130"/>
      </dsp:txXfrm>
    </dsp:sp>
    <dsp:sp modelId="{5DEA75D4-17AE-4764-A67E-93905D7EABC1}">
      <dsp:nvSpPr>
        <dsp:cNvPr id="0" name=""/>
        <dsp:cNvSpPr/>
      </dsp:nvSpPr>
      <dsp:spPr>
        <a:xfrm>
          <a:off x="1471005" y="758350"/>
          <a:ext cx="643584" cy="643584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>
        <a:off x="1615811" y="758350"/>
        <a:ext cx="353972" cy="484297"/>
      </dsp:txXfrm>
    </dsp:sp>
    <dsp:sp modelId="{9B1B498B-57DE-4925-8335-615CEC7664F3}">
      <dsp:nvSpPr>
        <dsp:cNvPr id="0" name=""/>
        <dsp:cNvSpPr/>
      </dsp:nvSpPr>
      <dsp:spPr>
        <a:xfrm>
          <a:off x="1648102" y="1928504"/>
          <a:ext cx="643584" cy="643584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>
        <a:off x="1792908" y="1928504"/>
        <a:ext cx="353972" cy="484297"/>
      </dsp:txXfrm>
    </dsp:sp>
    <dsp:sp modelId="{06E8B78B-3D87-43CC-AFD9-0FD02961756A}">
      <dsp:nvSpPr>
        <dsp:cNvPr id="0" name=""/>
        <dsp:cNvSpPr/>
      </dsp:nvSpPr>
      <dsp:spPr>
        <a:xfrm>
          <a:off x="1822556" y="3098658"/>
          <a:ext cx="643584" cy="643584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>
        <a:off x="1967362" y="3098658"/>
        <a:ext cx="353972" cy="484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F7DBB-5049-4E4D-BBE6-BAFD3F3CEC27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106F2-160B-4CEA-BC76-8900FBE1AE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711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106F2-160B-4CEA-BC76-8900FBE1AEB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5388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106F2-160B-4CEA-BC76-8900FBE1AEB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5864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17" Type="http://schemas.microsoft.com/office/2007/relationships/diagramDrawing" Target="../diagrams/drawing3.xml"/><Relationship Id="rId2" Type="http://schemas.openxmlformats.org/officeDocument/2006/relationships/image" Target="../media/image3.jpeg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1.xml"/><Relationship Id="rId15" Type="http://schemas.microsoft.com/office/2007/relationships/diagramDrawing" Target="../diagrams/drawing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 b="9202"/>
          <a:stretch>
            <a:fillRect/>
          </a:stretch>
        </p:blipFill>
        <p:spPr bwMode="auto">
          <a:xfrm>
            <a:off x="31196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504" y="2158390"/>
            <a:ext cx="51125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3200" b="1" i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«Теміртау қаласының тілдерді дамыту орталығы» КММ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3200" b="1" i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2021 жылдың есебі және </a:t>
            </a:r>
            <a:endParaRPr lang="ru-RU" sz="3200" b="1" i="1" dirty="0">
              <a:solidFill>
                <a:srgbClr val="FF000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2022 </a:t>
            </a:r>
            <a:r>
              <a:rPr lang="kk-KZ" sz="3200" b="1" i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жылға жоспар</a:t>
            </a:r>
            <a:endParaRPr lang="ru-RU" sz="3200" b="1" i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чий стол\5.jpg"/>
          <p:cNvPicPr>
            <a:picLocks noChangeAspect="1" noChangeArrowheads="1"/>
          </p:cNvPicPr>
          <p:nvPr/>
        </p:nvPicPr>
        <p:blipFill>
          <a:blip r:embed="rId2" cstate="print"/>
          <a:srcRect l="8374"/>
          <a:stretch>
            <a:fillRect/>
          </a:stretch>
        </p:blipFill>
        <p:spPr bwMode="auto">
          <a:xfrm>
            <a:off x="-5323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764704"/>
            <a:ext cx="820891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 </a:t>
            </a:r>
            <a:r>
              <a:rPr lang="kk-KZ" sz="2000" b="1" dirty="0">
                <a:solidFill>
                  <a:schemeClr val="accent1">
                    <a:lumMod val="50000"/>
                  </a:schemeClr>
                </a:solidFill>
              </a:rPr>
              <a:t>2022 жылы ашылатын</a:t>
            </a:r>
          </a:p>
          <a:p>
            <a:pPr algn="ctr"/>
            <a:r>
              <a:rPr lang="kk-KZ" sz="2000" b="1" dirty="0">
                <a:solidFill>
                  <a:schemeClr val="accent1">
                    <a:lumMod val="50000"/>
                  </a:schemeClr>
                </a:solidFill>
              </a:rPr>
              <a:t> «ОҢАЙ ТІЛ» ҚАЗАҚ ТІЛІ ОРТАЛЫҚТАРЫ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  <a:p>
            <a:pPr algn="ctr"/>
            <a:r>
              <a:rPr lang="ru-RU" sz="1600" b="1" dirty="0">
                <a:solidFill>
                  <a:srgbClr val="C00000"/>
                </a:solidFill>
              </a:rPr>
              <a:t>МЕМЛЕКЕТТІК ӘЛЕУМЕТТІК ТАПСЫРЫСПЕН ОРЫНДАЛАТЫН «ЗАМАНАУИ ЖИҺАЗДАР, КОМПЬЮТЕР ЖӘНЕ ОРГТЕХНИКАЛАРМЕН ЖАБДЫҚТАЛҒАН «ОҢАЙ ТІЛ» ҚАЗАҚ ТІЛІ ОРТАЛЫҚТАРЫН ҰЙЫМДАСТЫРУ» ІС – ШАРАЛАР КЕШЕНІ</a:t>
            </a:r>
          </a:p>
          <a:p>
            <a:endParaRPr lang="ru-RU" dirty="0"/>
          </a:p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*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Шағын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және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орта бизнес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өкілдеріне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арналған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қысқа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мерзімді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курстар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*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Қазақ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тілін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үйренгісі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келетіндерге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арналған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«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Оңай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тіл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» с</a:t>
            </a:r>
            <a:r>
              <a:rPr lang="kk-KZ" sz="2000" b="1" i="1" dirty="0">
                <a:solidFill>
                  <a:schemeClr val="tx2">
                    <a:lumMod val="50000"/>
                  </a:schemeClr>
                </a:solidFill>
              </a:rPr>
              <a:t>өйлесу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алаңы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 </a:t>
            </a:r>
          </a:p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*«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Оқушыларға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қазақ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тілінен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үй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тапсырмасын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дайындауға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көмек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!»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ата-аналарға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арналған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шеберлік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сыныптар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kk-KZ" sz="2000" b="1" i="1" dirty="0">
                <a:solidFill>
                  <a:schemeClr val="tx2">
                    <a:lumMod val="50000"/>
                  </a:schemeClr>
                </a:solidFill>
              </a:rPr>
              <a:t>*Іс қағаздарды мемлекеттік тілде сауатты толтыру бойынша шұғыл көмек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210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Картинки по запросу коворки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Картинки по запросу коворки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D:\рабочий стол\5.jpg"/>
          <p:cNvPicPr>
            <a:picLocks noChangeAspect="1" noChangeArrowheads="1"/>
          </p:cNvPicPr>
          <p:nvPr/>
        </p:nvPicPr>
        <p:blipFill>
          <a:blip r:embed="rId2" cstate="print"/>
          <a:srcRect l="83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49974" y="175917"/>
            <a:ext cx="7970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</a:rPr>
              <a:t>2022 жылы ашылатын</a:t>
            </a:r>
          </a:p>
          <a:p>
            <a:pPr algn="ctr"/>
            <a:r>
              <a:rPr lang="kk-KZ" sz="2400" b="1" dirty="0">
                <a:solidFill>
                  <a:srgbClr val="C00000"/>
                </a:solidFill>
              </a:rPr>
              <a:t> «ОҢАЙ ТІЛ» ҚАЗАҚ ТІЛІ ОРТАЛЫҚТАРЫ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061830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i="1" dirty="0"/>
              <a:t>«Этномәдениет орталығы» ғимаратындағы қазақ тілі кабинеті</a:t>
            </a:r>
            <a:endParaRPr lang="ru-RU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970854" y="1154162"/>
            <a:ext cx="2705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i="1" dirty="0"/>
              <a:t>Достық үйіндегі     «Оңай тіл» сөйлесу клубы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902181" y="3821415"/>
            <a:ext cx="2733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i="1" dirty="0"/>
              <a:t>«Одежда» сауда үйіндегі қазақ тілі кабинеті</a:t>
            </a:r>
            <a:endParaRPr lang="ru-RU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3501008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dirty="0"/>
          </a:p>
          <a:p>
            <a:r>
              <a:rPr lang="kk-KZ" b="1" i="1" dirty="0"/>
              <a:t>«Евразия» сауда үйіндегі қазақ тілі кабинеті</a:t>
            </a:r>
            <a:endParaRPr lang="ru-RU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6713" y="1800493"/>
            <a:ext cx="2963720" cy="19165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811" y="4515763"/>
            <a:ext cx="3574340" cy="2218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7805" y="4545573"/>
            <a:ext cx="3677541" cy="21887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63" r="14563"/>
          <a:stretch/>
        </p:blipFill>
        <p:spPr>
          <a:xfrm>
            <a:off x="849974" y="1907412"/>
            <a:ext cx="2893933" cy="19140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чий стол\5.jpg"/>
          <p:cNvPicPr>
            <a:picLocks noChangeAspect="1" noChangeArrowheads="1"/>
          </p:cNvPicPr>
          <p:nvPr/>
        </p:nvPicPr>
        <p:blipFill>
          <a:blip r:embed="rId2" cstate="print"/>
          <a:srcRect l="8374"/>
          <a:stretch>
            <a:fillRect/>
          </a:stretch>
        </p:blipFill>
        <p:spPr bwMode="auto">
          <a:xfrm>
            <a:off x="1663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0"/>
            <a:ext cx="6452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“Оңай тіл” қазақ тілі орталықтарына қажетті қаржы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5856340"/>
              </p:ext>
            </p:extLst>
          </p:nvPr>
        </p:nvGraphicFramePr>
        <p:xfrm>
          <a:off x="477485" y="980728"/>
          <a:ext cx="3960441" cy="5877272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30963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45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АТАУЫ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СОМАСЫ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Модератор мен әдіскер қызметі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1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Модератор (оқытушы): 3*140000тг*8ай.;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3360,0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4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Әдіскер: 1*120,0тг*8ай;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960,0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9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Оқу – әдістемелік</a:t>
                      </a:r>
                      <a:r>
                        <a:rPr lang="kk-KZ" sz="14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бейнероликтер дайындау қызметі: </a:t>
                      </a: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8д.*40000тг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320,0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4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Тақырыптық</a:t>
                      </a: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безендіру</a:t>
                      </a: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қызметі</a:t>
                      </a: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логотип, маңдайша, бағдарша, стендтер 4д.*250000тг.;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1000,0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Жалға алу қызметі: 2 д.*80000тг* 8 ай;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1280,0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9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Дизайнерлік</a:t>
                      </a:r>
                      <a:r>
                        <a:rPr lang="kk-KZ" sz="14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жоба қызметі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40,0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54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Барлығы 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6960,0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1726820"/>
              </p:ext>
            </p:extLst>
          </p:nvPr>
        </p:nvGraphicFramePr>
        <p:xfrm>
          <a:off x="4709398" y="1017327"/>
          <a:ext cx="4104456" cy="5898329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6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АТАУЫ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06" marR="536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СОМАСЫ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06" marR="53606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Ноутбук 4 д * 300,0тг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06" marR="53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1200,0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06" marR="53606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1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Теледидар 2 д*400,0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06" marR="53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800,0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06" marR="53606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Интерактивті</a:t>
                      </a:r>
                      <a:r>
                        <a:rPr lang="kk-KZ" sz="14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тақта</a:t>
                      </a: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2 д*1000,0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06" marR="53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2000,0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06" marR="53606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5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МФУ 4д*200,0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06" marR="53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800,0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06" marR="53606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Колонка 4д*15,0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06" marR="53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60,0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06" marR="53606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1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Түрлі - түсті принтер 1д*500,0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06" marR="53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500,0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06" marR="53606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1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Лампа 2д*50,0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06" marR="53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100,0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06" marR="53606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1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Бейнебақылау</a:t>
                      </a:r>
                      <a:r>
                        <a:rPr lang="kk-KZ" sz="14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қызметі</a:t>
                      </a: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4шт*100,0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06" marR="53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400,0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06" marR="53606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2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Үстел</a:t>
                      </a:r>
                      <a:r>
                        <a:rPr lang="kk-KZ" sz="14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15д*30,0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06" marR="53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450,0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06" marR="53606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2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Жұмсақ</a:t>
                      </a:r>
                      <a:r>
                        <a:rPr lang="kk-KZ" sz="14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орындықтар</a:t>
                      </a: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50д*20,0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06" marR="53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1000,0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06" marR="53606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2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Кресло 4д*50,0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06" marR="53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200,0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06" marR="53606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2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Шкаф 8д*30,0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06" marR="53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240,0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06" marR="53606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2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Журнал</a:t>
                      </a:r>
                      <a:r>
                        <a:rPr lang="kk-KZ" sz="14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үстелі</a:t>
                      </a: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2д*35,0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06" marR="53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70,0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06" marR="53606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2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Киім ілгіш 8д*12,5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06" marR="53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100,0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06" marR="53606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2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Оқытушы үстелі 4д*30,0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06" marR="53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120,0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06" marR="53606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72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Барлығы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06" marR="53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8040,0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06" marR="53606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чий стол\2.jpg"/>
          <p:cNvPicPr>
            <a:picLocks noChangeAspect="1" noChangeArrowheads="1"/>
          </p:cNvPicPr>
          <p:nvPr/>
        </p:nvPicPr>
        <p:blipFill>
          <a:blip r:embed="rId2" cstate="print"/>
          <a:srcRect t="10753" b="205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786058"/>
            <a:ext cx="79692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Назарларыңызға рахмет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бочий стол\4.jpg"/>
          <p:cNvPicPr>
            <a:picLocks noChangeAspect="1" noChangeArrowheads="1"/>
          </p:cNvPicPr>
          <p:nvPr/>
        </p:nvPicPr>
        <p:blipFill>
          <a:blip r:embed="rId2" cstate="print"/>
          <a:srcRect l="3906"/>
          <a:stretch>
            <a:fillRect/>
          </a:stretch>
        </p:blipFill>
        <p:spPr bwMode="auto">
          <a:xfrm>
            <a:off x="0" y="10375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642918"/>
            <a:ext cx="81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Орталық жұмысының  негізгі бағыттары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1643050"/>
            <a:ext cx="5533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k-KZ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kk-KZ" b="1" dirty="0">
                <a:solidFill>
                  <a:srgbClr val="00B050"/>
                </a:solidFill>
                <a:latin typeface="Times New Roman" panose="02020603050405020304" pitchFamily="18" charset="0"/>
              </a:rPr>
              <a:t>аладағы ересек тұрғындардың мемлекеттік және басқа да тілдерді үйренуіне жағдай жасау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1013" y="2465562"/>
            <a:ext cx="5214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Тілдер саясатын жүзеге асыру,</a:t>
            </a: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мемлекеттік тілдің қолданыс аясын кеңіту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328612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kk-KZ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Латын әліпбиіне кезең – кезеңмен көшу жұмыстарын ұйымдастыру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абочий стол\5.jpg"/>
          <p:cNvPicPr>
            <a:picLocks noChangeAspect="1" noChangeArrowheads="1"/>
          </p:cNvPicPr>
          <p:nvPr/>
        </p:nvPicPr>
        <p:blipFill>
          <a:blip r:embed="rId2" cstate="print"/>
          <a:srcRect l="4687"/>
          <a:stretch>
            <a:fillRect/>
          </a:stretch>
        </p:blipFill>
        <p:spPr bwMode="auto">
          <a:xfrm rot="10800000">
            <a:off x="-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142852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kk-KZ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90018"/>
            <a:ext cx="67388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/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«Теміртау қаласы тілдерді дамыту орталығы» КММ 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2014 – 2021 жылдары аралығында қазақ, орыс, ағылшын тілдерінің 3 айлық курстарына барлығы - 4430 адам, оның ішінде: қазақ тіліне - 2695; орыс тіліне - 183;  ағылшын тіліне - 1552  адам қамтылды.</a:t>
            </a:r>
            <a:endParaRPr lang="ru-RU" sz="2000" b="1" dirty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8069567"/>
              </p:ext>
            </p:extLst>
          </p:nvPr>
        </p:nvGraphicFramePr>
        <p:xfrm>
          <a:off x="467542" y="2204859"/>
          <a:ext cx="7416826" cy="4104460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20162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</a:rPr>
                        <a:t>Жылдар 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</a:rPr>
                        <a:t>Қазақ т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</a:rPr>
                        <a:t>Орыс т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</a:rPr>
                        <a:t>Ағылшын т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</a:rPr>
                        <a:t>Барлығы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</a:rPr>
                        <a:t>2014 ж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</a:rPr>
                        <a:t>78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effectLst/>
                        </a:rPr>
                        <a:t>78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</a:rPr>
                        <a:t>2015 ж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</a:rPr>
                        <a:t>180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effectLst/>
                        </a:rPr>
                        <a:t>45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effectLst/>
                        </a:rPr>
                        <a:t>225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</a:rPr>
                        <a:t>2016 ж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</a:rPr>
                        <a:t>300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</a:rPr>
                        <a:t>150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effectLst/>
                        </a:rPr>
                        <a:t>450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</a:rPr>
                        <a:t>2017 ж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</a:rPr>
                        <a:t>330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</a:rPr>
                        <a:t>165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effectLst/>
                        </a:rPr>
                        <a:t>495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</a:rPr>
                        <a:t>2018 ж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</a:rPr>
                        <a:t>430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</a:rPr>
                        <a:t>50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</a:rPr>
                        <a:t>292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effectLst/>
                        </a:rPr>
                        <a:t>772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</a:rPr>
                        <a:t>2019 ж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</a:rPr>
                        <a:t>450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</a:rPr>
                        <a:t>52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</a:rPr>
                        <a:t>300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</a:rPr>
                        <a:t>802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</a:rPr>
                        <a:t>2020 ж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effectLst/>
                        </a:rPr>
                        <a:t>450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</a:rPr>
                        <a:t>41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</a:rPr>
                        <a:t>300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</a:rPr>
                        <a:t>791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</a:rPr>
                        <a:t>2021 ж 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effectLst/>
                        </a:rPr>
                        <a:t>477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effectLst/>
                        </a:rPr>
                        <a:t>40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</a:rPr>
                        <a:t>300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</a:rPr>
                        <a:t>817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</a:rPr>
                        <a:t>2014-2021жж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effectLst/>
                        </a:rPr>
                        <a:t>2695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effectLst/>
                        </a:rPr>
                        <a:t>183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</a:rPr>
                        <a:t>1552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</a:rPr>
                        <a:t>4430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95488" y="2551417"/>
            <a:ext cx="10453475" cy="54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чий стол\5.jpg"/>
          <p:cNvPicPr>
            <a:picLocks noChangeAspect="1" noChangeArrowheads="1"/>
          </p:cNvPicPr>
          <p:nvPr/>
        </p:nvPicPr>
        <p:blipFill>
          <a:blip r:embed="rId2" cstate="print"/>
          <a:srcRect l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620689"/>
            <a:ext cx="7704856" cy="2965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kk-KZ" sz="1600" b="1" i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ҚЫСҚАМЕРЗІМДІ КУРСТАР</a:t>
            </a:r>
            <a:endParaRPr lang="ru-RU" sz="1600" i="1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kk-KZ" sz="1600" b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</a:rPr>
              <a:t>2021 жылдың шілде айынан бастап орталық қаланың ірі сауда үйлерінде шағын, орта бизнес өкілдеріне, сауда орталықтарының қызметкерлеріне арналған қысқамерзімдік қазақ тілі курсын ұйымдастырды. </a:t>
            </a:r>
          </a:p>
          <a:p>
            <a:r>
              <a:rPr lang="kk-KZ" sz="1600" b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</a:rPr>
              <a:t>	Қысқа мерзімді қазақ тілі курстарына 2021 жылы барлығы – </a:t>
            </a:r>
            <a:r>
              <a:rPr lang="kk-KZ" sz="1600" b="1" dirty="0">
                <a:solidFill>
                  <a:srgbClr val="C00000"/>
                </a:solidFill>
                <a:ea typeface="Times New Roman" panose="02020603050405020304" pitchFamily="18" charset="0"/>
              </a:rPr>
              <a:t>186</a:t>
            </a:r>
            <a:r>
              <a:rPr lang="kk-KZ" sz="1600" b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</a:rPr>
              <a:t> адам, оның ішінде шілде айында - 27, тамыз айында - 28 адам, қараша айындағы қысқамерзімді курстарға барлығы 86 адам, желтоқсан айында 45 адам қамтылды. </a:t>
            </a:r>
          </a:p>
          <a:p>
            <a:r>
              <a:rPr lang="kk-KZ" sz="1600" b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</a:rPr>
              <a:t>	Бұл курстар қаланың </a:t>
            </a:r>
            <a:r>
              <a:rPr lang="kk-KZ" sz="1600" b="1" dirty="0">
                <a:solidFill>
                  <a:srgbClr val="C00000"/>
                </a:solidFill>
                <a:ea typeface="Times New Roman" panose="02020603050405020304" pitchFamily="18" charset="0"/>
              </a:rPr>
              <a:t>«ЦУМ», «Әлем»,  «Сити центр», «БУМ», «Махаббат», «Евразия», «Одежда», «Сымбат» </a:t>
            </a:r>
            <a:r>
              <a:rPr lang="kk-KZ" sz="1600" b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</a:rPr>
              <a:t>сауда үйлерінде өтті. Курс қысқамерзімді, 24 сағаттық бағдарлама, әдістемелік құрал, қажетті көрнекі құралдар орталық қызметкерлерімен құрастырылды. 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9CB858CF-1691-453E-996C-86FCF2970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282220"/>
              </p:ext>
            </p:extLst>
          </p:nvPr>
        </p:nvGraphicFramePr>
        <p:xfrm>
          <a:off x="1187624" y="3719221"/>
          <a:ext cx="7136109" cy="305254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xmlns="" val="654969928"/>
                    </a:ext>
                  </a:extLst>
                </a:gridCol>
                <a:gridCol w="2614577">
                  <a:extLst>
                    <a:ext uri="{9D8B030D-6E8A-4147-A177-3AD203B41FA5}">
                      <a16:colId xmlns:a16="http://schemas.microsoft.com/office/drawing/2014/main" xmlns="" val="1475778492"/>
                    </a:ext>
                  </a:extLst>
                </a:gridCol>
                <a:gridCol w="1026247">
                  <a:extLst>
                    <a:ext uri="{9D8B030D-6E8A-4147-A177-3AD203B41FA5}">
                      <a16:colId xmlns:a16="http://schemas.microsoft.com/office/drawing/2014/main" xmlns="" val="2949789516"/>
                    </a:ext>
                  </a:extLst>
                </a:gridCol>
                <a:gridCol w="1026904">
                  <a:extLst>
                    <a:ext uri="{9D8B030D-6E8A-4147-A177-3AD203B41FA5}">
                      <a16:colId xmlns:a16="http://schemas.microsoft.com/office/drawing/2014/main" xmlns="" val="474319679"/>
                    </a:ext>
                  </a:extLst>
                </a:gridCol>
                <a:gridCol w="1038074">
                  <a:extLst>
                    <a:ext uri="{9D8B030D-6E8A-4147-A177-3AD203B41FA5}">
                      <a16:colId xmlns:a16="http://schemas.microsoft.com/office/drawing/2014/main" xmlns="" val="3471028485"/>
                    </a:ext>
                  </a:extLst>
                </a:gridCol>
                <a:gridCol w="1070267">
                  <a:extLst>
                    <a:ext uri="{9D8B030D-6E8A-4147-A177-3AD203B41FA5}">
                      <a16:colId xmlns:a16="http://schemas.microsoft.com/office/drawing/2014/main" xmlns="" val="3317224820"/>
                    </a:ext>
                  </a:extLst>
                </a:gridCol>
              </a:tblGrid>
              <a:tr h="4044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Қысқамерзімді курсқа қамтылған 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мекемелер атауы 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Шілде</a:t>
                      </a:r>
                      <a:endParaRPr lang="ru-RU" sz="10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Тамыз </a:t>
                      </a:r>
                      <a:endParaRPr lang="ru-RU" sz="10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Қараша </a:t>
                      </a:r>
                      <a:endParaRPr lang="ru-RU" sz="10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Желтоқсан</a:t>
                      </a:r>
                      <a:endParaRPr lang="ru-RU" sz="10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87" marR="59387" marT="0" marB="0"/>
                </a:tc>
                <a:extLst>
                  <a:ext uri="{0D108BD9-81ED-4DB2-BD59-A6C34878D82A}">
                    <a16:rowId xmlns:a16="http://schemas.microsoft.com/office/drawing/2014/main" xmlns="" val="2690862351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“City Centre” сауда орталығы 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87" marR="59387" marT="0" marB="0"/>
                </a:tc>
                <a:extLst>
                  <a:ext uri="{0D108BD9-81ED-4DB2-BD59-A6C34878D82A}">
                    <a16:rowId xmlns:a16="http://schemas.microsoft.com/office/drawing/2014/main" xmlns="" val="1747740468"/>
                  </a:ext>
                </a:extLst>
              </a:tr>
              <a:tr h="38650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«ЦУМ» сауда орталығы </a:t>
                      </a:r>
                      <a:endParaRPr lang="ru-RU" sz="10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87" marR="59387" marT="0" marB="0"/>
                </a:tc>
                <a:extLst>
                  <a:ext uri="{0D108BD9-81ED-4DB2-BD59-A6C34878D82A}">
                    <a16:rowId xmlns:a16="http://schemas.microsoft.com/office/drawing/2014/main" xmlns="" val="2485867892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«Сымбат» сауда орталығы </a:t>
                      </a:r>
                      <a:endParaRPr lang="ru-RU" sz="10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13</a:t>
                      </a:r>
                      <a:endParaRPr lang="ru-RU" sz="10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87" marR="59387" marT="0" marB="0"/>
                </a:tc>
                <a:extLst>
                  <a:ext uri="{0D108BD9-81ED-4DB2-BD59-A6C34878D82A}">
                    <a16:rowId xmlns:a16="http://schemas.microsoft.com/office/drawing/2014/main" xmlns="" val="4001533527"/>
                  </a:ext>
                </a:extLst>
              </a:tr>
              <a:tr h="38650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«Евразия» сауда орталығы 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ru-RU" sz="10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87" marR="59387" marT="0" marB="0"/>
                </a:tc>
                <a:extLst>
                  <a:ext uri="{0D108BD9-81ED-4DB2-BD59-A6C34878D82A}">
                    <a16:rowId xmlns:a16="http://schemas.microsoft.com/office/drawing/2014/main" xmlns="" val="3781850418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«Махаббат» СҮ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9387" marR="59387" marT="0" marB="0"/>
                </a:tc>
                <a:extLst>
                  <a:ext uri="{0D108BD9-81ED-4DB2-BD59-A6C34878D82A}">
                    <a16:rowId xmlns:a16="http://schemas.microsoft.com/office/drawing/2014/main" xmlns="" val="1256201775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"Корзина" СО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87" marR="59387" marT="0" marB="0"/>
                </a:tc>
                <a:extLst>
                  <a:ext uri="{0D108BD9-81ED-4DB2-BD59-A6C34878D82A}">
                    <a16:rowId xmlns:a16="http://schemas.microsoft.com/office/drawing/2014/main" xmlns="" val="1905129291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«Одежда»СҮ</a:t>
                      </a:r>
                      <a:endParaRPr lang="ru-RU" sz="10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22</a:t>
                      </a:r>
                      <a:endParaRPr lang="ru-RU" sz="10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87" marR="59387" marT="0" marB="0"/>
                </a:tc>
                <a:extLst>
                  <a:ext uri="{0D108BD9-81ED-4DB2-BD59-A6C34878D82A}">
                    <a16:rowId xmlns:a16="http://schemas.microsoft.com/office/drawing/2014/main" xmlns="" val="1636378802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«Әлем» СҮ</a:t>
                      </a:r>
                      <a:endParaRPr lang="ru-RU" sz="10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40</a:t>
                      </a:r>
                      <a:endParaRPr lang="ru-RU" sz="10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87" marR="59387" marT="0" marB="0"/>
                </a:tc>
                <a:extLst>
                  <a:ext uri="{0D108BD9-81ED-4DB2-BD59-A6C34878D82A}">
                    <a16:rowId xmlns:a16="http://schemas.microsoft.com/office/drawing/2014/main" xmlns="" val="1970392847"/>
                  </a:ext>
                </a:extLst>
              </a:tr>
              <a:tr h="21298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Жалпы саны: 186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87" marR="5938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27</a:t>
                      </a:r>
                      <a:endParaRPr lang="ru-RU" sz="10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28</a:t>
                      </a:r>
                      <a:endParaRPr lang="ru-RU" sz="10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86</a:t>
                      </a:r>
                      <a:endParaRPr lang="ru-RU" sz="10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45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87" marR="59387" marT="0" marB="0"/>
                </a:tc>
                <a:extLst>
                  <a:ext uri="{0D108BD9-81ED-4DB2-BD59-A6C34878D82A}">
                    <a16:rowId xmlns:a16="http://schemas.microsoft.com/office/drawing/2014/main" xmlns="" val="1825527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563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чий стол\5.jpg"/>
          <p:cNvPicPr>
            <a:picLocks noChangeAspect="1" noChangeArrowheads="1"/>
          </p:cNvPicPr>
          <p:nvPr/>
        </p:nvPicPr>
        <p:blipFill>
          <a:blip r:embed="rId3" cstate="print"/>
          <a:srcRect l="4687"/>
          <a:stretch>
            <a:fillRect/>
          </a:stretch>
        </p:blipFill>
        <p:spPr bwMode="auto">
          <a:xfrm rot="10800000">
            <a:off x="-10356" y="13648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DCC75A-61A7-4F46-95A2-48B78DB67E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65" r="1396" b="7477"/>
          <a:stretch/>
        </p:blipFill>
        <p:spPr>
          <a:xfrm>
            <a:off x="545385" y="1916832"/>
            <a:ext cx="2658074" cy="4176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3AC2DE1-C043-437C-A1A4-150B74079A6E}"/>
              </a:ext>
            </a:extLst>
          </p:cNvPr>
          <p:cNvSpPr txBox="1"/>
          <p:nvPr/>
        </p:nvSpPr>
        <p:spPr>
          <a:xfrm>
            <a:off x="3759200" y="2898102"/>
            <a:ext cx="4536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6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Достық үйіндегі «Оңай тіл» сөйлесу клубы, жетекшісі </a:t>
            </a:r>
            <a:r>
              <a:rPr lang="kk-KZ" sz="1600" b="1" i="1" dirty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Пономаренко Екатерина 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FFE1976-7A73-4D04-A762-1599D469D354}"/>
              </a:ext>
            </a:extLst>
          </p:cNvPr>
          <p:cNvSpPr txBox="1"/>
          <p:nvPr/>
        </p:nvSpPr>
        <p:spPr>
          <a:xfrm>
            <a:off x="4211960" y="6198021"/>
            <a:ext cx="3960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b="1" i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Латыннегізді жаңа қазақ әліпбиі бойынша жұмыстар 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Picture 2" descr="C:\Users\PRIEMN~1\AppData\Local\Temp\Rar$DIa0.886\FfOh-oPygSo.jpg">
            <a:extLst>
              <a:ext uri="{FF2B5EF4-FFF2-40B4-BE49-F238E27FC236}">
                <a16:creationId xmlns:a16="http://schemas.microsoft.com/office/drawing/2014/main" xmlns="" id="{19324B6F-9F8C-49E0-BF18-B0C166ADF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2965" y="3681525"/>
            <a:ext cx="3689395" cy="2659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5B9A206-C101-46E2-8520-B97259C249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502" y="294853"/>
            <a:ext cx="2369840" cy="126194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245D50B-5C6D-40AF-A14F-0FC8B8FD79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2965" y="154652"/>
            <a:ext cx="3621537" cy="2716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52543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1" y="3528895"/>
            <a:ext cx="6151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kk-KZ" b="1" i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Теміртау қаласы әкімінің «Тілге құрмет» сыйлығы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38EA3A2-A126-4657-982B-487998447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1" y="4005064"/>
            <a:ext cx="3329055" cy="26031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9A2C92A-A40C-4B28-9F94-818FF2882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353" y="4064734"/>
            <a:ext cx="3329055" cy="25789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1DAF218-D5C5-4735-9476-DF7BB3995B04}"/>
              </a:ext>
            </a:extLst>
          </p:cNvPr>
          <p:cNvSpPr txBox="1"/>
          <p:nvPr/>
        </p:nvSpPr>
        <p:spPr>
          <a:xfrm>
            <a:off x="1907705" y="214290"/>
            <a:ext cx="5935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b="1" i="1" dirty="0">
                <a:solidFill>
                  <a:schemeClr val="accent1">
                    <a:lumMod val="50000"/>
                  </a:schemeClr>
                </a:solidFill>
              </a:rPr>
              <a:t>Мен мемлекеттік тілде қызмет көрсете аламын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EF86197-B7B0-4C39-8B4C-7B9AA05B5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5365" y="598814"/>
            <a:ext cx="4413512" cy="2930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8EB964B-E842-4402-94C4-F53AE02B82B2}"/>
              </a:ext>
            </a:extLst>
          </p:cNvPr>
          <p:cNvSpPr txBox="1"/>
          <p:nvPr/>
        </p:nvSpPr>
        <p:spPr>
          <a:xfrm>
            <a:off x="214282" y="785794"/>
            <a:ext cx="43577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2400" b="1" i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«Қасым Аманжоловтың туғанына 110 жыл» </a:t>
            </a:r>
            <a:endParaRPr lang="kk-KZ" sz="2400" b="1" i="1" dirty="0" smtClean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algn="ctr"/>
            <a:r>
              <a:rPr lang="kk-KZ" sz="2400" b="1" i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әдеби кеші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70B7E0E-8124-4B14-BDBC-D71B3AD2E05B}"/>
              </a:ext>
            </a:extLst>
          </p:cNvPr>
          <p:cNvSpPr txBox="1"/>
          <p:nvPr/>
        </p:nvSpPr>
        <p:spPr>
          <a:xfrm>
            <a:off x="4714876" y="928670"/>
            <a:ext cx="40823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2000" b="1" i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«Дарабоз»  - интеллектуалдық  онлайн –сайысы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5922537-FB25-4F98-A558-DEF55DAEC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2214554"/>
            <a:ext cx="4403392" cy="3357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F6153E6-5577-4EC9-81E9-EF3A99856B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64" t="19201" r="40550" b="22001"/>
          <a:stretch/>
        </p:blipFill>
        <p:spPr>
          <a:xfrm>
            <a:off x="4572000" y="2214554"/>
            <a:ext cx="4459773" cy="328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29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E83C31-3B06-4CB6-B393-68DE1E0A6B28}"/>
              </a:ext>
            </a:extLst>
          </p:cNvPr>
          <p:cNvSpPr txBox="1"/>
          <p:nvPr/>
        </p:nvSpPr>
        <p:spPr>
          <a:xfrm>
            <a:off x="0" y="276229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2000" b="1" i="1" dirty="0">
                <a:ea typeface="Times New Roman" panose="02020603050405020304" pitchFamily="18" charset="0"/>
              </a:rPr>
              <a:t>«Елімнің бақытын тербеткен тәуелсіздік</a:t>
            </a:r>
            <a:r>
              <a:rPr lang="kk-KZ" sz="2000" b="1" i="1" dirty="0" smtClean="0">
                <a:ea typeface="Times New Roman" panose="02020603050405020304" pitchFamily="18" charset="0"/>
              </a:rPr>
              <a:t>» сертификат тапсыру рәсімі </a:t>
            </a:r>
            <a:endParaRPr lang="ru-RU" sz="2000" b="1" i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89AEC5-4302-412D-B984-9585755E6D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794" y="3714752"/>
            <a:ext cx="4535837" cy="30265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903F7FD-CC73-4DD6-BDC1-600BE85D32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38" t="22000" r="40938" b="24801"/>
          <a:stretch/>
        </p:blipFill>
        <p:spPr>
          <a:xfrm>
            <a:off x="4500562" y="857232"/>
            <a:ext cx="4000528" cy="27889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17C2233-E4DE-42E8-9CB5-F884ED6A09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38" t="22000" r="42125" b="26200"/>
          <a:stretch/>
        </p:blipFill>
        <p:spPr>
          <a:xfrm>
            <a:off x="285720" y="857232"/>
            <a:ext cx="4000528" cy="279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47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чий стол\5.jpg"/>
          <p:cNvPicPr>
            <a:picLocks noChangeAspect="1" noChangeArrowheads="1"/>
          </p:cNvPicPr>
          <p:nvPr/>
        </p:nvPicPr>
        <p:blipFill>
          <a:blip r:embed="rId2" cstate="print"/>
          <a:srcRect l="83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380097276"/>
              </p:ext>
            </p:extLst>
          </p:nvPr>
        </p:nvGraphicFramePr>
        <p:xfrm>
          <a:off x="357158" y="1643050"/>
          <a:ext cx="2857520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180702149"/>
              </p:ext>
            </p:extLst>
          </p:nvPr>
        </p:nvGraphicFramePr>
        <p:xfrm>
          <a:off x="3286116" y="1643050"/>
          <a:ext cx="2786082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1075135641"/>
              </p:ext>
            </p:extLst>
          </p:nvPr>
        </p:nvGraphicFramePr>
        <p:xfrm>
          <a:off x="6143636" y="1643050"/>
          <a:ext cx="2643238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357290" y="0"/>
            <a:ext cx="64647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2022-2025 жылдардағы тыңдаушылар </a:t>
            </a:r>
          </a:p>
          <a:p>
            <a:pPr algn="ctr"/>
            <a:r>
              <a:rPr lang="kk-K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санын арттыру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908720"/>
            <a:ext cx="2670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Мемлекеттік тіл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00430" y="1142984"/>
            <a:ext cx="1760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Ағылшын тілі 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47545" y="1006191"/>
            <a:ext cx="2616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Өзге этнос тілі: орыс, </a:t>
            </a:r>
          </a:p>
          <a:p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корей, неміс, түрік тілдері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614</Words>
  <Application>Microsoft Office PowerPoint</Application>
  <PresentationFormat>Экран (4:3)</PresentationFormat>
  <Paragraphs>195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Priemnaya</dc:creator>
  <cp:lastModifiedBy>Priemnaya</cp:lastModifiedBy>
  <cp:revision>65</cp:revision>
  <dcterms:created xsi:type="dcterms:W3CDTF">2019-10-09T07:10:44Z</dcterms:created>
  <dcterms:modified xsi:type="dcterms:W3CDTF">2024-04-19T04:29:15Z</dcterms:modified>
</cp:coreProperties>
</file>