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64" r:id="rId4"/>
    <p:sldId id="276" r:id="rId5"/>
  </p:sldIdLst>
  <p:sldSz cx="18288000" cy="10287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Lilita One" charset="0"/>
      <p:regular r:id="rId10"/>
    </p:embeddedFont>
    <p:embeddedFont>
      <p:font typeface="Kollektif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57126" y="571468"/>
            <a:ext cx="16687860" cy="529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960"/>
              </a:lnSpc>
              <a:spcBef>
                <a:spcPct val="0"/>
              </a:spcBef>
            </a:pPr>
            <a:r>
              <a:rPr lang="kk-KZ" sz="3600" b="1" dirty="0" smtClean="0">
                <a:solidFill>
                  <a:srgbClr val="0070C0"/>
                </a:solidFill>
              </a:rPr>
              <a:t>«</a:t>
            </a:r>
            <a:r>
              <a:rPr lang="kk-KZ" sz="4400" b="1" dirty="0" smtClean="0">
                <a:solidFill>
                  <a:srgbClr val="0070C0"/>
                </a:solidFill>
              </a:rPr>
              <a:t>Мен мемлекеттік тілде қызмет көрсете аламын» сайысы </a:t>
            </a:r>
            <a:endParaRPr lang="en-US" sz="3300" u="none" spc="-66" dirty="0">
              <a:solidFill>
                <a:srgbClr val="0070C0"/>
              </a:solidFill>
              <a:latin typeface="Lilita One"/>
            </a:endParaRPr>
          </a:p>
        </p:txBody>
      </p:sp>
      <p:pic>
        <p:nvPicPr>
          <p:cNvPr id="32770" name="Picture 2" descr="https://downloader.disk.yandex.ru/preview/c24a9d00d1f74d3aad6c0c897c5755b31bcc7ffb9583f0841aeb727a85e80275/64fb426e/YuHpTY6ew-4Kc98_SavAAGCi7VRINmlCsM-HVgpdBRF7kVDrR4X8S2FyqY4kaWMP7AoDu1Jg-EFriyw3U6YqOQ%3D%3D?uid=0&amp;filename=IMG_5612%20%282%29.jpg&amp;disposition=inline&amp;hash=&amp;limit=0&amp;content_type=image%2Fjpeg&amp;owner_uid=0&amp;tknv=v2&amp;size=1903x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64" y="1571600"/>
            <a:ext cx="6252171" cy="435771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88" y="1214410"/>
            <a:ext cx="14287600" cy="116951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42812" y="1571600"/>
            <a:ext cx="3786214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0070C0"/>
                </a:solidFill>
              </a:rPr>
              <a:t>Шағын және орта бизнес өкілдері, қоғамдық сала қызметкерлері  арасында өткен </a:t>
            </a:r>
          </a:p>
          <a:p>
            <a:pPr algn="ctr"/>
            <a:r>
              <a:rPr lang="kk-KZ" sz="2800" b="1" dirty="0" smtClean="0">
                <a:solidFill>
                  <a:srgbClr val="0070C0"/>
                </a:solidFill>
              </a:rPr>
              <a:t>сайысқа іріктеуден 5 қатысушы өтіп, жүлделі  орындарға ие болды</a:t>
            </a:r>
            <a:endParaRPr lang="en-US" sz="2800" b="1" u="none" dirty="0">
              <a:solidFill>
                <a:srgbClr val="0070C0"/>
              </a:solidFill>
              <a:latin typeface="Kollektif"/>
            </a:endParaRPr>
          </a:p>
        </p:txBody>
      </p:sp>
      <p:pic>
        <p:nvPicPr>
          <p:cNvPr id="32772" name="Picture 4" descr="https://downloader.disk.yandex.ru/preview/e3bdc11942cfa0f4b945523ab024bdf2b731431f04742a25ece0b993f79c0c8a/64fb426b/cS_SPvQ3oNcj0_7_KuZWdl8WZmuf8v05i0w-thF24xHfbFy4jfRORh-6Gorxejpf-B9qHGkkVThINwNEwCGIzQ%3D%3D?uid=0&amp;filename=IMG_5359%20%282%29.jpg&amp;disposition=inline&amp;hash=&amp;limit=0&amp;content_type=image%2Fjpeg&amp;owner_uid=0&amp;tknv=v2&amp;size=1903x8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6" y="1500162"/>
            <a:ext cx="6476374" cy="4315897"/>
          </a:xfrm>
          <a:prstGeom prst="rect">
            <a:avLst/>
          </a:prstGeom>
          <a:noFill/>
        </p:spPr>
      </p:pic>
      <p:pic>
        <p:nvPicPr>
          <p:cNvPr id="32778" name="Picture 10" descr="https://downloader.disk.yandex.ru/preview/6e312543df80d08081d1fbce98fee243d26a07e00331a37b27058c5a143350a0/64fb426b/NR_vQlEudz5pqi0sJsfgfknA79qZvCzkg20AXKtmC9N8px0tjDOqZO1FFEJYMtigYD3vWkqAIl-e9PIKkaLZsA%3D%3D?uid=0&amp;filename=IMG_5332%20%282%29.jpg&amp;disposition=inline&amp;hash=&amp;limit=0&amp;content_type=image%2Fjpeg&amp;owner_uid=0&amp;tknv=v2&amp;size=1903x895"/>
          <p:cNvPicPr>
            <a:picLocks noChangeAspect="1" noChangeArrowheads="1"/>
          </p:cNvPicPr>
          <p:nvPr/>
        </p:nvPicPr>
        <p:blipFill>
          <a:blip r:embed="rId5"/>
          <a:srcRect r="20312"/>
          <a:stretch>
            <a:fillRect/>
          </a:stretch>
        </p:blipFill>
        <p:spPr bwMode="auto">
          <a:xfrm>
            <a:off x="1928762" y="7000888"/>
            <a:ext cx="3446020" cy="2881799"/>
          </a:xfrm>
          <a:prstGeom prst="rect">
            <a:avLst/>
          </a:prstGeom>
          <a:noFill/>
        </p:spPr>
      </p:pic>
      <p:pic>
        <p:nvPicPr>
          <p:cNvPr id="32780" name="Picture 12" descr="https://downloader.disk.yandex.ru/preview/4e6f13c7ab557d94afd0156abc03ada1afb309b5c083097b644b390c8e5d2842/64fb426b/DA9kUiKd0BD1_fkGO9MEKtVALElm6VVoTYjCNMXUA1hl7c2tHpSAKcl1qOjKQue41JsKKjrkXDhVHLAeu7UqPA%3D%3D?uid=0&amp;filename=IMG_5354%20%282%29.jpg&amp;disposition=inline&amp;hash=&amp;limit=0&amp;content_type=image%2Fjpeg&amp;owner_uid=0&amp;tknv=v2&amp;size=1903x895"/>
          <p:cNvPicPr>
            <a:picLocks noChangeAspect="1" noChangeArrowheads="1"/>
          </p:cNvPicPr>
          <p:nvPr/>
        </p:nvPicPr>
        <p:blipFill>
          <a:blip r:embed="rId6"/>
          <a:srcRect l="10509"/>
          <a:stretch>
            <a:fillRect/>
          </a:stretch>
        </p:blipFill>
        <p:spPr bwMode="auto">
          <a:xfrm>
            <a:off x="5286348" y="5429252"/>
            <a:ext cx="5512003" cy="4104578"/>
          </a:xfrm>
          <a:prstGeom prst="rect">
            <a:avLst/>
          </a:prstGeom>
          <a:noFill/>
        </p:spPr>
      </p:pic>
      <p:pic>
        <p:nvPicPr>
          <p:cNvPr id="32774" name="Picture 6" descr="https://downloader.disk.yandex.ru/preview/9cd848537745b4bb9f6d2324025d99db4a49a5d4ca15172b3d8b663627609c34/64fb426e/xI4E8NG6kwNYSUvS5zesNdNtUbZ45Zhrl6OkIDN74yt1_Boz-l-sGsBrvCSq9O9LVgElRXx8M2QQtbjAfUG82A%3D%3D?uid=0&amp;filename=IMG_5450%20%282%29.jpg&amp;disposition=inline&amp;hash=&amp;limit=0&amp;content_type=image%2Fjpeg&amp;owner_uid=0&amp;tknv=v2&amp;size=1903x8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26" y="5357814"/>
            <a:ext cx="3323111" cy="2214542"/>
          </a:xfrm>
          <a:prstGeom prst="rect">
            <a:avLst/>
          </a:prstGeom>
          <a:noFill/>
        </p:spPr>
      </p:pic>
      <p:pic>
        <p:nvPicPr>
          <p:cNvPr id="32781" name="Picture 13" descr="C:\Users\Priemnaya\Downloads\WhatsApp Image 2023-09-08 at 17.12.40 (2)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1791907" y="3781477"/>
            <a:ext cx="5348383" cy="735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Priemnaya\Downloads\WhatsApp Image 2023-09-08 at 16.34.59.jpeg"/>
          <p:cNvPicPr>
            <a:picLocks noChangeAspect="1" noChangeArrowheads="1"/>
          </p:cNvPicPr>
          <p:nvPr/>
        </p:nvPicPr>
        <p:blipFill>
          <a:blip r:embed="rId2"/>
          <a:srcRect l="12968" r="12031"/>
          <a:stretch>
            <a:fillRect/>
          </a:stretch>
        </p:blipFill>
        <p:spPr bwMode="auto">
          <a:xfrm>
            <a:off x="12644462" y="3357550"/>
            <a:ext cx="4595841" cy="3446857"/>
          </a:xfrm>
          <a:prstGeom prst="rect">
            <a:avLst/>
          </a:prstGeom>
          <a:noFill/>
        </p:spPr>
      </p:pic>
      <p:pic>
        <p:nvPicPr>
          <p:cNvPr id="13316" name="Picture 4" descr="C:\Users\Priemnaya\Downloads\WhatsApp Image 2023-09-08 at 16.35.00.jpeg"/>
          <p:cNvPicPr>
            <a:picLocks noChangeAspect="1" noChangeArrowheads="1"/>
          </p:cNvPicPr>
          <p:nvPr/>
        </p:nvPicPr>
        <p:blipFill>
          <a:blip r:embed="rId3"/>
          <a:srcRect l="5815" r="6406"/>
          <a:stretch>
            <a:fillRect/>
          </a:stretch>
        </p:blipFill>
        <p:spPr bwMode="auto">
          <a:xfrm>
            <a:off x="928630" y="3643302"/>
            <a:ext cx="6143668" cy="3936947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5572100" y="357154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/>
              <a:t>Алаш қайраткері, қазақ тіл білімінің негізін салушы Ахмет Байтұрсынұлының шығармашылық мұрасын дәріптеу, «Қазақ» газетінің 110 жылдығын атап өту мақсатында ұйымдастырылған Теміртау қаласының тіл жанашырлары, қалалық газет-журнал редакторлары, мұражай қызметкерлері, қаланың тілге жауапты мамандары қатысуымен өткен </a:t>
            </a:r>
            <a:endParaRPr lang="kk-KZ" sz="2400" dirty="0" smtClean="0"/>
          </a:p>
          <a:p>
            <a:pPr algn="ctr"/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</a:rPr>
              <a:t>“ҚАЗАҚ”ГАЗЕТІНЕ  110 ЖЫЛ” ДӨҢГЕЛЕК ҮСТЕЛІ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3" name="Picture 1" descr="C:\Users\Priemnaya\Downloads\WhatsApp Image 2023-09-08 at 16.34.58.jpeg"/>
          <p:cNvPicPr>
            <a:picLocks noChangeAspect="1" noChangeArrowheads="1"/>
          </p:cNvPicPr>
          <p:nvPr/>
        </p:nvPicPr>
        <p:blipFill>
          <a:blip r:embed="rId4"/>
          <a:srcRect l="22344" r="5000"/>
          <a:stretch>
            <a:fillRect/>
          </a:stretch>
        </p:blipFill>
        <p:spPr bwMode="auto">
          <a:xfrm>
            <a:off x="428564" y="357154"/>
            <a:ext cx="4429156" cy="3429000"/>
          </a:xfrm>
          <a:prstGeom prst="rect">
            <a:avLst/>
          </a:prstGeom>
          <a:noFill/>
        </p:spPr>
      </p:pic>
      <p:pic>
        <p:nvPicPr>
          <p:cNvPr id="13314" name="Picture 2" descr="C:\Users\Priemnaya\Downloads\WhatsApp Image 2023-09-08 at 16.35.00 (1).jpeg"/>
          <p:cNvPicPr>
            <a:picLocks noChangeAspect="1" noChangeArrowheads="1"/>
          </p:cNvPicPr>
          <p:nvPr/>
        </p:nvPicPr>
        <p:blipFill>
          <a:blip r:embed="rId5"/>
          <a:srcRect r="22813"/>
          <a:stretch>
            <a:fillRect/>
          </a:stretch>
        </p:blipFill>
        <p:spPr bwMode="auto">
          <a:xfrm>
            <a:off x="13358842" y="285716"/>
            <a:ext cx="4643406" cy="3383850"/>
          </a:xfrm>
          <a:prstGeom prst="rect">
            <a:avLst/>
          </a:prstGeom>
          <a:noFill/>
        </p:spPr>
      </p:pic>
      <p:pic>
        <p:nvPicPr>
          <p:cNvPr id="13315" name="Picture 3" descr="C:\Users\Priemnaya\Downloads\WhatsApp Image 2023-09-08 at 16.34.59 (2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596" y="4786310"/>
            <a:ext cx="8217480" cy="5214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250" y="285716"/>
            <a:ext cx="17859500" cy="9787006"/>
            <a:chOff x="0" y="0"/>
            <a:chExt cx="4468163" cy="1532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8163" cy="1532510"/>
            </a:xfrm>
            <a:custGeom>
              <a:avLst/>
              <a:gdLst/>
              <a:ahLst/>
              <a:cxnLst/>
              <a:rect l="l" t="t" r="r" b="b"/>
              <a:pathLst>
                <a:path w="4468163" h="1532510">
                  <a:moveTo>
                    <a:pt x="23274" y="0"/>
                  </a:moveTo>
                  <a:lnTo>
                    <a:pt x="4444890" y="0"/>
                  </a:lnTo>
                  <a:cubicBezTo>
                    <a:pt x="4451062" y="0"/>
                    <a:pt x="4456982" y="2452"/>
                    <a:pt x="4461347" y="6817"/>
                  </a:cubicBezTo>
                  <a:cubicBezTo>
                    <a:pt x="4465711" y="11181"/>
                    <a:pt x="4468163" y="17101"/>
                    <a:pt x="4468163" y="23274"/>
                  </a:cubicBezTo>
                  <a:lnTo>
                    <a:pt x="4468163" y="1509237"/>
                  </a:lnTo>
                  <a:cubicBezTo>
                    <a:pt x="4468163" y="1522090"/>
                    <a:pt x="4457743" y="1532510"/>
                    <a:pt x="4444890" y="1532510"/>
                  </a:cubicBezTo>
                  <a:lnTo>
                    <a:pt x="23274" y="1532510"/>
                  </a:lnTo>
                  <a:cubicBezTo>
                    <a:pt x="10420" y="1532510"/>
                    <a:pt x="0" y="1522090"/>
                    <a:pt x="0" y="1509237"/>
                  </a:cubicBezTo>
                  <a:lnTo>
                    <a:pt x="0" y="23274"/>
                  </a:lnTo>
                  <a:cubicBezTo>
                    <a:pt x="0" y="10420"/>
                    <a:pt x="10420" y="0"/>
                    <a:pt x="2327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1028" name="Picture 4" descr="C:\Users\Priemnaya\Downloads\photo_5465237617080651538_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20" y="3357550"/>
            <a:ext cx="5854690" cy="3293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4687" t="5555" r="5859" b="11111"/>
          <a:stretch>
            <a:fillRect/>
          </a:stretch>
        </p:blipFill>
        <p:spPr bwMode="auto">
          <a:xfrm>
            <a:off x="500002" y="3214674"/>
            <a:ext cx="6543721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23"/>
          <p:cNvGrpSpPr/>
          <p:nvPr/>
        </p:nvGrpSpPr>
        <p:grpSpPr>
          <a:xfrm>
            <a:off x="642878" y="6572260"/>
            <a:ext cx="8072494" cy="2374037"/>
            <a:chOff x="0" y="-19050"/>
            <a:chExt cx="10075481" cy="316538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026094"/>
              <a:ext cx="10075481" cy="21202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kk-KZ" sz="3600" dirty="0" smtClean="0"/>
                <a:t>Қазақ тілін үйретудің тиімді әдістемесін ұсына алатын және өзіндік идеясы бар, жаңашыл, креативті мамандарды анықтау, қолдау мақсатында</a:t>
              </a:r>
              <a:endParaRPr lang="en-US" sz="3600" u="none" dirty="0">
                <a:solidFill>
                  <a:srgbClr val="000000"/>
                </a:solidFill>
                <a:latin typeface="Kollektif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6508939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 lang="en-US" sz="3500" u="none" spc="-70" dirty="0">
                <a:solidFill>
                  <a:srgbClr val="6DA2ED"/>
                </a:solidFill>
                <a:latin typeface="Lilita One"/>
              </a:endParaRPr>
            </a:p>
          </p:txBody>
        </p:sp>
      </p:grpSp>
      <p:grpSp>
        <p:nvGrpSpPr>
          <p:cNvPr id="32" name="Group 18"/>
          <p:cNvGrpSpPr/>
          <p:nvPr/>
        </p:nvGrpSpPr>
        <p:grpSpPr>
          <a:xfrm>
            <a:off x="9286876" y="6143632"/>
            <a:ext cx="8572560" cy="3130732"/>
            <a:chOff x="-2815135" y="-19050"/>
            <a:chExt cx="9383784" cy="4174310"/>
          </a:xfrm>
        </p:grpSpPr>
        <p:sp>
          <p:nvSpPr>
            <p:cNvPr id="33" name="TextBox 19"/>
            <p:cNvSpPr txBox="1"/>
            <p:nvPr/>
          </p:nvSpPr>
          <p:spPr>
            <a:xfrm>
              <a:off x="-2815135" y="1504961"/>
              <a:ext cx="9070991" cy="26502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  <a:spcBef>
                  <a:spcPct val="0"/>
                </a:spcBef>
              </a:pPr>
              <a:r>
                <a:rPr lang="kk-KZ" sz="3600" dirty="0" smtClean="0"/>
                <a:t>шағын және орта бизнес өкілдеріне, қызмет көрсету салалары қызметкерлеріне мемлекеттік тілді үйрету тәжірибесімен бөліскісі келетін мамандар арасында</a:t>
              </a:r>
              <a:endParaRPr lang="en-US" sz="3600" u="none" dirty="0">
                <a:solidFill>
                  <a:srgbClr val="000000"/>
                </a:solidFill>
                <a:latin typeface="Kollektif"/>
              </a:endParaRPr>
            </a:p>
          </p:txBody>
        </p:sp>
        <p:sp>
          <p:nvSpPr>
            <p:cNvPr id="34" name="TextBox 20"/>
            <p:cNvSpPr txBox="1"/>
            <p:nvPr/>
          </p:nvSpPr>
          <p:spPr>
            <a:xfrm>
              <a:off x="0" y="-19050"/>
              <a:ext cx="6568649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 lang="en-US" sz="3500" u="none" spc="-70" dirty="0">
                <a:solidFill>
                  <a:srgbClr val="6DA2ED"/>
                </a:solidFill>
                <a:latin typeface="Lilita One"/>
              </a:endParaRPr>
            </a:p>
          </p:txBody>
        </p:sp>
      </p:grpSp>
      <p:grpSp>
        <p:nvGrpSpPr>
          <p:cNvPr id="41" name="Group 21"/>
          <p:cNvGrpSpPr/>
          <p:nvPr/>
        </p:nvGrpSpPr>
        <p:grpSpPr>
          <a:xfrm>
            <a:off x="285688" y="857220"/>
            <a:ext cx="17502310" cy="6036910"/>
            <a:chOff x="-15906860" y="-10497458"/>
            <a:chExt cx="23336411" cy="11208658"/>
          </a:xfrm>
        </p:grpSpPr>
        <p:sp>
          <p:nvSpPr>
            <p:cNvPr id="42" name="TextBox 22"/>
            <p:cNvSpPr txBox="1"/>
            <p:nvPr/>
          </p:nvSpPr>
          <p:spPr>
            <a:xfrm>
              <a:off x="-15906860" y="-10497458"/>
              <a:ext cx="23336411" cy="8000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k-KZ" sz="2800" b="1" dirty="0" smtClean="0"/>
                <a:t>2023 жылғы </a:t>
              </a:r>
              <a:r>
                <a:rPr lang="kk-KZ" sz="2800" b="1" dirty="0" smtClean="0"/>
                <a:t>9 </a:t>
              </a:r>
              <a:r>
                <a:rPr lang="kk-KZ" sz="2800" b="1" dirty="0" smtClean="0"/>
                <a:t>маусымда </a:t>
              </a:r>
              <a:r>
                <a:rPr lang="kk-KZ" sz="2800" b="1" dirty="0" smtClean="0">
                  <a:solidFill>
                    <a:srgbClr val="002060"/>
                  </a:solidFill>
                </a:rPr>
                <a:t>«Оңай тіл» жобасы – жаңашыл үдеріс нәтижесі» </a:t>
              </a:r>
              <a:r>
                <a:rPr lang="kk-KZ" sz="2800" dirty="0" smtClean="0"/>
                <a:t> </a:t>
              </a:r>
              <a:r>
                <a:rPr lang="kk-KZ" sz="2800" b="1" dirty="0" smtClean="0"/>
                <a:t>үздік әдістеме сайысын өткізді</a:t>
              </a:r>
              <a:endParaRPr lang="en-US" sz="2800" b="1" u="none" dirty="0">
                <a:solidFill>
                  <a:srgbClr val="000000"/>
                </a:solidFill>
                <a:latin typeface="Kollektif"/>
              </a:endParaRPr>
            </a:p>
          </p:txBody>
        </p:sp>
        <p:sp>
          <p:nvSpPr>
            <p:cNvPr id="43" name="TextBox 23"/>
            <p:cNvSpPr txBox="1"/>
            <p:nvPr/>
          </p:nvSpPr>
          <p:spPr>
            <a:xfrm>
              <a:off x="0" y="-19050"/>
              <a:ext cx="6334642" cy="73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endParaRPr lang="en-US" sz="3500" u="none" spc="-70" dirty="0">
                <a:solidFill>
                  <a:srgbClr val="6DA2ED"/>
                </a:solidFill>
                <a:latin typeface="Lilita One"/>
              </a:endParaRPr>
            </a:p>
          </p:txBody>
        </p:sp>
      </p:grpSp>
      <p:sp>
        <p:nvSpPr>
          <p:cNvPr id="1026" name="AutoShape 2" descr="blob:https://web.telegram.org/e7e3de63-997a-44c3-8ada-ec44d6103b3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Priemnaya\Downloads\photo_5465237617080651539_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14" y="1714476"/>
            <a:ext cx="6858048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31168" t="7732" r="15621" b="45361"/>
          <a:stretch>
            <a:fillRect/>
          </a:stretch>
        </p:blipFill>
        <p:spPr bwMode="auto">
          <a:xfrm>
            <a:off x="285688" y="5000624"/>
            <a:ext cx="7000924" cy="351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рабочий стол\Қысқамерзімді курс\Отчет\фото\май\WhatsApp Image 2023-05-22 at 11.13.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6072194"/>
            <a:ext cx="7005648" cy="3945222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4"/>
          <a:srcRect l="32498" t="6959" r="15948" b="43814"/>
          <a:stretch>
            <a:fillRect/>
          </a:stretch>
        </p:blipFill>
        <p:spPr bwMode="auto">
          <a:xfrm>
            <a:off x="642878" y="1142972"/>
            <a:ext cx="6572296" cy="35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рабочий стол\Қысқамерзімді курс\Отчет\фото\мамыр\WhatsApp Image 2023-05-22 at 11.13.05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794" y="285716"/>
            <a:ext cx="70009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D:\рабочий стол\Қысқамерзімді курс\Отчет\фото\мамыр\WhatsApp Image 2023-05-18 at 14.31.59 (1)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58578" y="2214542"/>
            <a:ext cx="6929422" cy="493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135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Lilita One</vt:lpstr>
      <vt:lpstr>Kollektif</vt:lpstr>
      <vt:lpstr>Office Theme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Pink Blue and Yellow Purple Cute 3D Social Media Marketing Presentation</dc:title>
  <cp:lastModifiedBy>Priemnaya</cp:lastModifiedBy>
  <cp:revision>19</cp:revision>
  <dcterms:created xsi:type="dcterms:W3CDTF">2006-08-16T00:00:00Z</dcterms:created>
  <dcterms:modified xsi:type="dcterms:W3CDTF">2023-09-08T13:01:39Z</dcterms:modified>
  <dc:identifier>DAFf_-GpdAM</dc:identifier>
</cp:coreProperties>
</file>