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6752" y="44354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«Тем</a:t>
            </a:r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іртау қаласы мәдениет және тілдерді дамыту бөлімі» ММ</a:t>
            </a:r>
          </a:p>
          <a:p>
            <a:pPr algn="ctr"/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«Теміртау қаласының тілдерді дамыту орталығы» КММ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51520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User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 t="5939" r="50000" b="4780"/>
          <a:stretch>
            <a:fillRect/>
          </a:stretch>
        </p:blipFill>
        <p:spPr bwMode="auto">
          <a:xfrm>
            <a:off x="332656" y="2699792"/>
            <a:ext cx="3960440" cy="4149032"/>
          </a:xfrm>
          <a:prstGeom prst="rect">
            <a:avLst/>
          </a:prstGeom>
          <a:noFill/>
        </p:spPr>
      </p:pic>
      <p:pic>
        <p:nvPicPr>
          <p:cNvPr id="7170" name="Picture 2" descr="C:\Users\User\Pictures\Рисунок1.png"/>
          <p:cNvPicPr>
            <a:picLocks noChangeAspect="1" noChangeArrowheads="1"/>
          </p:cNvPicPr>
          <p:nvPr/>
        </p:nvPicPr>
        <p:blipFill>
          <a:blip r:embed="rId4" cstate="print"/>
          <a:srcRect l="49429" r="3143" b="50000"/>
          <a:stretch>
            <a:fillRect/>
          </a:stretch>
        </p:blipFill>
        <p:spPr bwMode="auto">
          <a:xfrm>
            <a:off x="3573016" y="1331640"/>
            <a:ext cx="3014507" cy="2424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арабоз сайысы\дарабоз фото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683568"/>
            <a:ext cx="3895328" cy="4392488"/>
          </a:xfrm>
          <a:prstGeom prst="rect">
            <a:avLst/>
          </a:prstGeom>
          <a:noFill/>
        </p:spPr>
      </p:pic>
      <p:pic>
        <p:nvPicPr>
          <p:cNvPr id="2051" name="Picture 3" descr="C:\Users\User\Desktop\Дарабоз сайысы\дарабоз фото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923" y="4211960"/>
            <a:ext cx="40033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арабоз сайысы\дарабоз фото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971599"/>
            <a:ext cx="4788531" cy="5760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81942" y="7164288"/>
            <a:ext cx="2999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Марапаттау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рәсімі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арабоз сайысы\дарабоз фото 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731572"/>
            <a:ext cx="6120680" cy="7512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арабоз сайысы\дарабоз фотоотч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179512"/>
            <a:ext cx="4914266" cy="4752528"/>
          </a:xfrm>
          <a:prstGeom prst="rect">
            <a:avLst/>
          </a:prstGeom>
          <a:noFill/>
        </p:spPr>
      </p:pic>
      <p:pic>
        <p:nvPicPr>
          <p:cNvPr id="5123" name="Picture 3" descr="C:\Users\User\Desktop\Дарабоз сайысы\сайыс дарабо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347864"/>
            <a:ext cx="5445224" cy="5497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593" t="30800" r="25582" b="27901"/>
          <a:stretch>
            <a:fillRect/>
          </a:stretch>
        </p:blipFill>
        <p:spPr bwMode="auto">
          <a:xfrm>
            <a:off x="404664" y="179512"/>
            <a:ext cx="595609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914" t="23790" r="32417" b="25499"/>
          <a:stretch>
            <a:fillRect/>
          </a:stretch>
        </p:blipFill>
        <p:spPr bwMode="auto">
          <a:xfrm>
            <a:off x="332656" y="4644008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2020-06-23T06:39:41Z</dcterms:created>
  <dcterms:modified xsi:type="dcterms:W3CDTF">2022-12-15T04:41:17Z</dcterms:modified>
</cp:coreProperties>
</file>